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332" r:id="rId2"/>
    <p:sldId id="334" r:id="rId3"/>
    <p:sldId id="329" r:id="rId4"/>
    <p:sldId id="278" r:id="rId5"/>
    <p:sldId id="282" r:id="rId6"/>
    <p:sldId id="336" r:id="rId7"/>
    <p:sldId id="337" r:id="rId8"/>
    <p:sldId id="338" r:id="rId9"/>
    <p:sldId id="469" r:id="rId10"/>
    <p:sldId id="277" r:id="rId11"/>
    <p:sldId id="279" r:id="rId12"/>
  </p:sldIdLst>
  <p:sldSz cx="12192000" cy="6858000"/>
  <p:notesSz cx="6858000" cy="99472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3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mbang Mulyono" userId="ebb1fcedb2f5446f" providerId="LiveId" clId="{A34D0551-5DF0-4DEF-9070-EB7F27C591FA}"/>
    <pc:docChg chg="undo custSel addSld delSld">
      <pc:chgData name="Bambang Mulyono" userId="ebb1fcedb2f5446f" providerId="LiveId" clId="{A34D0551-5DF0-4DEF-9070-EB7F27C591FA}" dt="2020-08-31T05:49:09.186" v="1" actId="47"/>
      <pc:docMkLst>
        <pc:docMk/>
      </pc:docMkLst>
      <pc:sldChg chg="add del">
        <pc:chgData name="Bambang Mulyono" userId="ebb1fcedb2f5446f" providerId="LiveId" clId="{A34D0551-5DF0-4DEF-9070-EB7F27C591FA}" dt="2020-08-31T05:49:09.186" v="1" actId="47"/>
        <pc:sldMkLst>
          <pc:docMk/>
          <pc:sldMk cId="1702725571" sldId="33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0EC277-2E30-4EBC-9CF7-7BEF0AC022F1}" type="doc">
      <dgm:prSet loTypeId="urn:microsoft.com/office/officeart/2005/8/layout/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00279D5-85C0-4CD3-9A62-37AED481B391}">
      <dgm:prSet phldrT="[Text]" custT="1"/>
      <dgm:spPr/>
      <dgm:t>
        <a:bodyPr/>
        <a:lstStyle/>
        <a:p>
          <a:r>
            <a:rPr lang="id-ID" sz="2800" dirty="0"/>
            <a:t>1. Metode Pelatihan</a:t>
          </a:r>
          <a:r>
            <a:rPr lang="en-US" sz="2800" dirty="0"/>
            <a:t> / Alur</a:t>
          </a:r>
        </a:p>
      </dgm:t>
    </dgm:pt>
    <dgm:pt modelId="{2A051721-8342-4B51-9ADA-1195A9717F47}" type="parTrans" cxnId="{958F6135-1E88-4953-BE0B-E973C8E1CF87}">
      <dgm:prSet/>
      <dgm:spPr/>
      <dgm:t>
        <a:bodyPr/>
        <a:lstStyle/>
        <a:p>
          <a:endParaRPr lang="en-US"/>
        </a:p>
      </dgm:t>
    </dgm:pt>
    <dgm:pt modelId="{8D25B50A-E5F4-4E60-BB59-10F3392E59C6}" type="sibTrans" cxnId="{958F6135-1E88-4953-BE0B-E973C8E1CF87}">
      <dgm:prSet/>
      <dgm:spPr/>
      <dgm:t>
        <a:bodyPr/>
        <a:lstStyle/>
        <a:p>
          <a:endParaRPr lang="en-US"/>
        </a:p>
      </dgm:t>
    </dgm:pt>
    <dgm:pt modelId="{AFBA7AEA-98BA-42C6-9114-C969FA34A117}">
      <dgm:prSet phldrT="[Text]" custT="1"/>
      <dgm:spPr/>
      <dgm:t>
        <a:bodyPr/>
        <a:lstStyle/>
        <a:p>
          <a:r>
            <a:rPr lang="id-ID" sz="2800" dirty="0"/>
            <a:t>2. </a:t>
          </a:r>
          <a:r>
            <a:rPr lang="en-US" sz="2800" dirty="0" err="1"/>
            <a:t>Tahapan</a:t>
          </a:r>
          <a:r>
            <a:rPr lang="en-US" sz="2800" dirty="0"/>
            <a:t> </a:t>
          </a:r>
          <a:r>
            <a:rPr lang="en-US" sz="2800" dirty="0" err="1"/>
            <a:t>Pelatihan</a:t>
          </a:r>
          <a:endParaRPr lang="en-US" sz="2800" dirty="0"/>
        </a:p>
      </dgm:t>
    </dgm:pt>
    <dgm:pt modelId="{54CBBB50-CC66-41F6-96CE-6A195AE69891}" type="parTrans" cxnId="{36E110B0-48E9-420E-BCB1-070F30BC5B51}">
      <dgm:prSet/>
      <dgm:spPr/>
      <dgm:t>
        <a:bodyPr/>
        <a:lstStyle/>
        <a:p>
          <a:endParaRPr lang="en-US"/>
        </a:p>
      </dgm:t>
    </dgm:pt>
    <dgm:pt modelId="{B39AC456-2436-453F-B109-59C013F96E9E}" type="sibTrans" cxnId="{36E110B0-48E9-420E-BCB1-070F30BC5B51}">
      <dgm:prSet/>
      <dgm:spPr/>
      <dgm:t>
        <a:bodyPr/>
        <a:lstStyle/>
        <a:p>
          <a:endParaRPr lang="en-US"/>
        </a:p>
      </dgm:t>
    </dgm:pt>
    <dgm:pt modelId="{98B2D89F-966D-4A4F-9FDC-0A02D3F88E56}">
      <dgm:prSet phldrT="[Text]" custT="1"/>
      <dgm:spPr/>
      <dgm:t>
        <a:bodyPr/>
        <a:lstStyle/>
        <a:p>
          <a:r>
            <a:rPr lang="id-ID" sz="2800" dirty="0"/>
            <a:t>3. </a:t>
          </a:r>
          <a:r>
            <a:rPr lang="en-US" sz="2800" dirty="0" err="1"/>
            <a:t>Materi</a:t>
          </a:r>
          <a:r>
            <a:rPr lang="en-US" sz="2800" dirty="0"/>
            <a:t> </a:t>
          </a:r>
          <a:r>
            <a:rPr lang="en-US" sz="2800" dirty="0" err="1"/>
            <a:t>Pelatihan</a:t>
          </a:r>
          <a:r>
            <a:rPr lang="en-US" sz="2800" dirty="0"/>
            <a:t> dan </a:t>
          </a:r>
          <a:r>
            <a:rPr lang="en-US" sz="2800" dirty="0" err="1"/>
            <a:t>Narasumber</a:t>
          </a:r>
          <a:endParaRPr lang="en-US" sz="2800" dirty="0"/>
        </a:p>
      </dgm:t>
    </dgm:pt>
    <dgm:pt modelId="{DB7D0882-F3D9-43D1-922C-206291624C19}" type="parTrans" cxnId="{57F078EC-40CA-47B0-B838-D15734539D9D}">
      <dgm:prSet/>
      <dgm:spPr/>
      <dgm:t>
        <a:bodyPr/>
        <a:lstStyle/>
        <a:p>
          <a:endParaRPr lang="en-US"/>
        </a:p>
      </dgm:t>
    </dgm:pt>
    <dgm:pt modelId="{50B7ECDC-0978-4399-B2B8-6746F1B55963}" type="sibTrans" cxnId="{57F078EC-40CA-47B0-B838-D15734539D9D}">
      <dgm:prSet/>
      <dgm:spPr/>
      <dgm:t>
        <a:bodyPr/>
        <a:lstStyle/>
        <a:p>
          <a:endParaRPr lang="en-US"/>
        </a:p>
      </dgm:t>
    </dgm:pt>
    <dgm:pt modelId="{F0535CD0-462F-47CB-8F98-57C1D4DBFFA3}">
      <dgm:prSet phldrT="[Text]" custT="1"/>
      <dgm:spPr/>
      <dgm:t>
        <a:bodyPr/>
        <a:lstStyle/>
        <a:p>
          <a:r>
            <a:rPr lang="id-ID" sz="2800" dirty="0"/>
            <a:t>4. </a:t>
          </a:r>
          <a:r>
            <a:rPr lang="en-US" sz="2800" dirty="0" err="1"/>
            <a:t>Komponen</a:t>
          </a:r>
          <a:r>
            <a:rPr lang="en-US" sz="2800" dirty="0"/>
            <a:t> </a:t>
          </a:r>
          <a:r>
            <a:rPr lang="en-US" sz="2800" dirty="0" err="1"/>
            <a:t>Penilaian</a:t>
          </a:r>
          <a:endParaRPr lang="en-US" sz="2800" dirty="0"/>
        </a:p>
      </dgm:t>
    </dgm:pt>
    <dgm:pt modelId="{7C226DC5-E0EC-497F-BB1C-A8EE224EFDD8}" type="parTrans" cxnId="{46E0E051-E320-4BF4-A8D1-7518475D9E33}">
      <dgm:prSet/>
      <dgm:spPr/>
      <dgm:t>
        <a:bodyPr/>
        <a:lstStyle/>
        <a:p>
          <a:endParaRPr lang="en-US"/>
        </a:p>
      </dgm:t>
    </dgm:pt>
    <dgm:pt modelId="{65A96E9C-3E27-4D2A-8C3F-360A332B8046}" type="sibTrans" cxnId="{46E0E051-E320-4BF4-A8D1-7518475D9E33}">
      <dgm:prSet/>
      <dgm:spPr/>
      <dgm:t>
        <a:bodyPr/>
        <a:lstStyle/>
        <a:p>
          <a:endParaRPr lang="en-US"/>
        </a:p>
      </dgm:t>
    </dgm:pt>
    <dgm:pt modelId="{75D3AB8A-B533-4206-A2E9-B34B8CBB7DFA}" type="pres">
      <dgm:prSet presAssocID="{ED0EC277-2E30-4EBC-9CF7-7BEF0AC022F1}" presName="linear" presStyleCnt="0">
        <dgm:presLayoutVars>
          <dgm:dir/>
          <dgm:animLvl val="lvl"/>
          <dgm:resizeHandles val="exact"/>
        </dgm:presLayoutVars>
      </dgm:prSet>
      <dgm:spPr/>
    </dgm:pt>
    <dgm:pt modelId="{E911F28E-69A0-4095-820C-5F7FB9D47F30}" type="pres">
      <dgm:prSet presAssocID="{900279D5-85C0-4CD3-9A62-37AED481B391}" presName="parentLin" presStyleCnt="0"/>
      <dgm:spPr/>
    </dgm:pt>
    <dgm:pt modelId="{6DBC17ED-10E8-431F-8E84-C3FB4B2B5DE4}" type="pres">
      <dgm:prSet presAssocID="{900279D5-85C0-4CD3-9A62-37AED481B391}" presName="parentLeftMargin" presStyleLbl="node1" presStyleIdx="0" presStyleCnt="4"/>
      <dgm:spPr/>
    </dgm:pt>
    <dgm:pt modelId="{12527EBE-276A-4091-8B4D-D16C9E63B361}" type="pres">
      <dgm:prSet presAssocID="{900279D5-85C0-4CD3-9A62-37AED481B39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A960560-8CB4-4D5B-A26F-4A55AB6C032F}" type="pres">
      <dgm:prSet presAssocID="{900279D5-85C0-4CD3-9A62-37AED481B391}" presName="negativeSpace" presStyleCnt="0"/>
      <dgm:spPr/>
    </dgm:pt>
    <dgm:pt modelId="{42B5BC26-96D2-45AD-AC98-AEA920A1B4CB}" type="pres">
      <dgm:prSet presAssocID="{900279D5-85C0-4CD3-9A62-37AED481B391}" presName="childText" presStyleLbl="conFgAcc1" presStyleIdx="0" presStyleCnt="4">
        <dgm:presLayoutVars>
          <dgm:bulletEnabled val="1"/>
        </dgm:presLayoutVars>
      </dgm:prSet>
      <dgm:spPr/>
    </dgm:pt>
    <dgm:pt modelId="{82AA70C3-0D5D-43C6-80AE-262B05EEAA4D}" type="pres">
      <dgm:prSet presAssocID="{8D25B50A-E5F4-4E60-BB59-10F3392E59C6}" presName="spaceBetweenRectangles" presStyleCnt="0"/>
      <dgm:spPr/>
    </dgm:pt>
    <dgm:pt modelId="{426128F2-B5E5-4928-894E-5A0DAA58E251}" type="pres">
      <dgm:prSet presAssocID="{AFBA7AEA-98BA-42C6-9114-C969FA34A117}" presName="parentLin" presStyleCnt="0"/>
      <dgm:spPr/>
    </dgm:pt>
    <dgm:pt modelId="{246BF030-FC0F-4CCD-8055-1010AFAFA935}" type="pres">
      <dgm:prSet presAssocID="{AFBA7AEA-98BA-42C6-9114-C969FA34A117}" presName="parentLeftMargin" presStyleLbl="node1" presStyleIdx="0" presStyleCnt="4"/>
      <dgm:spPr/>
    </dgm:pt>
    <dgm:pt modelId="{319386AE-F576-48BF-BE21-01C142ABA18E}" type="pres">
      <dgm:prSet presAssocID="{AFBA7AEA-98BA-42C6-9114-C969FA34A11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97BAB0E-CD59-4084-A050-E28545D8DDF0}" type="pres">
      <dgm:prSet presAssocID="{AFBA7AEA-98BA-42C6-9114-C969FA34A117}" presName="negativeSpace" presStyleCnt="0"/>
      <dgm:spPr/>
    </dgm:pt>
    <dgm:pt modelId="{C8A6E5E9-CB3C-437F-8280-87B7BE939196}" type="pres">
      <dgm:prSet presAssocID="{AFBA7AEA-98BA-42C6-9114-C969FA34A117}" presName="childText" presStyleLbl="conFgAcc1" presStyleIdx="1" presStyleCnt="4">
        <dgm:presLayoutVars>
          <dgm:bulletEnabled val="1"/>
        </dgm:presLayoutVars>
      </dgm:prSet>
      <dgm:spPr/>
    </dgm:pt>
    <dgm:pt modelId="{6E47266A-3B67-4152-9DCD-13A1C3B8454C}" type="pres">
      <dgm:prSet presAssocID="{B39AC456-2436-453F-B109-59C013F96E9E}" presName="spaceBetweenRectangles" presStyleCnt="0"/>
      <dgm:spPr/>
    </dgm:pt>
    <dgm:pt modelId="{A9EF98B5-80E3-4A41-B624-7B3F8A0F8710}" type="pres">
      <dgm:prSet presAssocID="{98B2D89F-966D-4A4F-9FDC-0A02D3F88E56}" presName="parentLin" presStyleCnt="0"/>
      <dgm:spPr/>
    </dgm:pt>
    <dgm:pt modelId="{29783091-B009-43A2-B22D-6CBF632589AE}" type="pres">
      <dgm:prSet presAssocID="{98B2D89F-966D-4A4F-9FDC-0A02D3F88E56}" presName="parentLeftMargin" presStyleLbl="node1" presStyleIdx="1" presStyleCnt="4"/>
      <dgm:spPr/>
    </dgm:pt>
    <dgm:pt modelId="{92C91263-B4A2-4FE7-A9D2-8A81B2779585}" type="pres">
      <dgm:prSet presAssocID="{98B2D89F-966D-4A4F-9FDC-0A02D3F88E5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F11C0ED-893F-4E69-B02C-C7316493EF26}" type="pres">
      <dgm:prSet presAssocID="{98B2D89F-966D-4A4F-9FDC-0A02D3F88E56}" presName="negativeSpace" presStyleCnt="0"/>
      <dgm:spPr/>
    </dgm:pt>
    <dgm:pt modelId="{9904EB04-26F0-4FD0-88EA-151CAE804047}" type="pres">
      <dgm:prSet presAssocID="{98B2D89F-966D-4A4F-9FDC-0A02D3F88E56}" presName="childText" presStyleLbl="conFgAcc1" presStyleIdx="2" presStyleCnt="4">
        <dgm:presLayoutVars>
          <dgm:bulletEnabled val="1"/>
        </dgm:presLayoutVars>
      </dgm:prSet>
      <dgm:spPr/>
    </dgm:pt>
    <dgm:pt modelId="{1476ED0F-61A8-4327-8C0C-220626942927}" type="pres">
      <dgm:prSet presAssocID="{50B7ECDC-0978-4399-B2B8-6746F1B55963}" presName="spaceBetweenRectangles" presStyleCnt="0"/>
      <dgm:spPr/>
    </dgm:pt>
    <dgm:pt modelId="{C9167CFE-D475-442F-B7C5-C582CE4699A5}" type="pres">
      <dgm:prSet presAssocID="{F0535CD0-462F-47CB-8F98-57C1D4DBFFA3}" presName="parentLin" presStyleCnt="0"/>
      <dgm:spPr/>
    </dgm:pt>
    <dgm:pt modelId="{E59538DB-A04C-4A8B-B5FC-7FAB585704AF}" type="pres">
      <dgm:prSet presAssocID="{F0535CD0-462F-47CB-8F98-57C1D4DBFFA3}" presName="parentLeftMargin" presStyleLbl="node1" presStyleIdx="2" presStyleCnt="4"/>
      <dgm:spPr/>
    </dgm:pt>
    <dgm:pt modelId="{43E9ADE1-25A8-4536-82A9-7F34090372F4}" type="pres">
      <dgm:prSet presAssocID="{F0535CD0-462F-47CB-8F98-57C1D4DBFFA3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ABDCA06-0ECC-43C0-BB60-D0D740A684E9}" type="pres">
      <dgm:prSet presAssocID="{F0535CD0-462F-47CB-8F98-57C1D4DBFFA3}" presName="negativeSpace" presStyleCnt="0"/>
      <dgm:spPr/>
    </dgm:pt>
    <dgm:pt modelId="{C8288E04-AC0D-4D7F-A0D9-4D4AED886F33}" type="pres">
      <dgm:prSet presAssocID="{F0535CD0-462F-47CB-8F98-57C1D4DBFFA3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0626A02-5317-4527-A726-1112C72B00A0}" type="presOf" srcId="{AFBA7AEA-98BA-42C6-9114-C969FA34A117}" destId="{319386AE-F576-48BF-BE21-01C142ABA18E}" srcOrd="1" destOrd="0" presId="urn:microsoft.com/office/officeart/2005/8/layout/list1"/>
    <dgm:cxn modelId="{4B22AC02-8B53-4D71-82F1-AF5E9EF3C409}" type="presOf" srcId="{ED0EC277-2E30-4EBC-9CF7-7BEF0AC022F1}" destId="{75D3AB8A-B533-4206-A2E9-B34B8CBB7DFA}" srcOrd="0" destOrd="0" presId="urn:microsoft.com/office/officeart/2005/8/layout/list1"/>
    <dgm:cxn modelId="{6D92B42A-08BF-491B-9262-9BE4ABB39843}" type="presOf" srcId="{AFBA7AEA-98BA-42C6-9114-C969FA34A117}" destId="{246BF030-FC0F-4CCD-8055-1010AFAFA935}" srcOrd="0" destOrd="0" presId="urn:microsoft.com/office/officeart/2005/8/layout/list1"/>
    <dgm:cxn modelId="{958F6135-1E88-4953-BE0B-E973C8E1CF87}" srcId="{ED0EC277-2E30-4EBC-9CF7-7BEF0AC022F1}" destId="{900279D5-85C0-4CD3-9A62-37AED481B391}" srcOrd="0" destOrd="0" parTransId="{2A051721-8342-4B51-9ADA-1195A9717F47}" sibTransId="{8D25B50A-E5F4-4E60-BB59-10F3392E59C6}"/>
    <dgm:cxn modelId="{7ACD2B4B-6549-4EB9-B3AE-BC5C45406BB8}" type="presOf" srcId="{F0535CD0-462F-47CB-8F98-57C1D4DBFFA3}" destId="{E59538DB-A04C-4A8B-B5FC-7FAB585704AF}" srcOrd="0" destOrd="0" presId="urn:microsoft.com/office/officeart/2005/8/layout/list1"/>
    <dgm:cxn modelId="{46E0E051-E320-4BF4-A8D1-7518475D9E33}" srcId="{ED0EC277-2E30-4EBC-9CF7-7BEF0AC022F1}" destId="{F0535CD0-462F-47CB-8F98-57C1D4DBFFA3}" srcOrd="3" destOrd="0" parTransId="{7C226DC5-E0EC-497F-BB1C-A8EE224EFDD8}" sibTransId="{65A96E9C-3E27-4D2A-8C3F-360A332B8046}"/>
    <dgm:cxn modelId="{FAD36E54-D64F-44E0-A58B-D2B31780CFE0}" type="presOf" srcId="{98B2D89F-966D-4A4F-9FDC-0A02D3F88E56}" destId="{92C91263-B4A2-4FE7-A9D2-8A81B2779585}" srcOrd="1" destOrd="0" presId="urn:microsoft.com/office/officeart/2005/8/layout/list1"/>
    <dgm:cxn modelId="{6070499C-878F-4B64-8855-2D2DA7445581}" type="presOf" srcId="{98B2D89F-966D-4A4F-9FDC-0A02D3F88E56}" destId="{29783091-B009-43A2-B22D-6CBF632589AE}" srcOrd="0" destOrd="0" presId="urn:microsoft.com/office/officeart/2005/8/layout/list1"/>
    <dgm:cxn modelId="{36E110B0-48E9-420E-BCB1-070F30BC5B51}" srcId="{ED0EC277-2E30-4EBC-9CF7-7BEF0AC022F1}" destId="{AFBA7AEA-98BA-42C6-9114-C969FA34A117}" srcOrd="1" destOrd="0" parTransId="{54CBBB50-CC66-41F6-96CE-6A195AE69891}" sibTransId="{B39AC456-2436-453F-B109-59C013F96E9E}"/>
    <dgm:cxn modelId="{5588C1B0-3B55-426A-BE7C-D17D059592EB}" type="presOf" srcId="{900279D5-85C0-4CD3-9A62-37AED481B391}" destId="{6DBC17ED-10E8-431F-8E84-C3FB4B2B5DE4}" srcOrd="0" destOrd="0" presId="urn:microsoft.com/office/officeart/2005/8/layout/list1"/>
    <dgm:cxn modelId="{6C90F8B2-4262-493D-8AB6-59DDBA54E75C}" type="presOf" srcId="{F0535CD0-462F-47CB-8F98-57C1D4DBFFA3}" destId="{43E9ADE1-25A8-4536-82A9-7F34090372F4}" srcOrd="1" destOrd="0" presId="urn:microsoft.com/office/officeart/2005/8/layout/list1"/>
    <dgm:cxn modelId="{A9B03AB6-08FC-4CA5-ACC1-274955C45D40}" type="presOf" srcId="{900279D5-85C0-4CD3-9A62-37AED481B391}" destId="{12527EBE-276A-4091-8B4D-D16C9E63B361}" srcOrd="1" destOrd="0" presId="urn:microsoft.com/office/officeart/2005/8/layout/list1"/>
    <dgm:cxn modelId="{57F078EC-40CA-47B0-B838-D15734539D9D}" srcId="{ED0EC277-2E30-4EBC-9CF7-7BEF0AC022F1}" destId="{98B2D89F-966D-4A4F-9FDC-0A02D3F88E56}" srcOrd="2" destOrd="0" parTransId="{DB7D0882-F3D9-43D1-922C-206291624C19}" sibTransId="{50B7ECDC-0978-4399-B2B8-6746F1B55963}"/>
    <dgm:cxn modelId="{1E4F1C79-576D-437C-B216-EA7025B808E2}" type="presParOf" srcId="{75D3AB8A-B533-4206-A2E9-B34B8CBB7DFA}" destId="{E911F28E-69A0-4095-820C-5F7FB9D47F30}" srcOrd="0" destOrd="0" presId="urn:microsoft.com/office/officeart/2005/8/layout/list1"/>
    <dgm:cxn modelId="{C16CE424-0C57-4DE0-98FC-6509FEEB3CBC}" type="presParOf" srcId="{E911F28E-69A0-4095-820C-5F7FB9D47F30}" destId="{6DBC17ED-10E8-431F-8E84-C3FB4B2B5DE4}" srcOrd="0" destOrd="0" presId="urn:microsoft.com/office/officeart/2005/8/layout/list1"/>
    <dgm:cxn modelId="{235ED01A-D273-4B00-875C-00758D00BB97}" type="presParOf" srcId="{E911F28E-69A0-4095-820C-5F7FB9D47F30}" destId="{12527EBE-276A-4091-8B4D-D16C9E63B361}" srcOrd="1" destOrd="0" presId="urn:microsoft.com/office/officeart/2005/8/layout/list1"/>
    <dgm:cxn modelId="{1AA43AF5-B0A9-4657-B19F-E682A245F840}" type="presParOf" srcId="{75D3AB8A-B533-4206-A2E9-B34B8CBB7DFA}" destId="{6A960560-8CB4-4D5B-A26F-4A55AB6C032F}" srcOrd="1" destOrd="0" presId="urn:microsoft.com/office/officeart/2005/8/layout/list1"/>
    <dgm:cxn modelId="{1C8DF8BB-10F1-4300-B458-4D5CAFE83A3F}" type="presParOf" srcId="{75D3AB8A-B533-4206-A2E9-B34B8CBB7DFA}" destId="{42B5BC26-96D2-45AD-AC98-AEA920A1B4CB}" srcOrd="2" destOrd="0" presId="urn:microsoft.com/office/officeart/2005/8/layout/list1"/>
    <dgm:cxn modelId="{7258A51B-ADED-4B69-A983-67AE46D7A417}" type="presParOf" srcId="{75D3AB8A-B533-4206-A2E9-B34B8CBB7DFA}" destId="{82AA70C3-0D5D-43C6-80AE-262B05EEAA4D}" srcOrd="3" destOrd="0" presId="urn:microsoft.com/office/officeart/2005/8/layout/list1"/>
    <dgm:cxn modelId="{7E593EB9-32E6-4DCF-A46B-1CE4C28F0DD7}" type="presParOf" srcId="{75D3AB8A-B533-4206-A2E9-B34B8CBB7DFA}" destId="{426128F2-B5E5-4928-894E-5A0DAA58E251}" srcOrd="4" destOrd="0" presId="urn:microsoft.com/office/officeart/2005/8/layout/list1"/>
    <dgm:cxn modelId="{CC8F3745-0FB9-49CA-B0B0-79B2279415B5}" type="presParOf" srcId="{426128F2-B5E5-4928-894E-5A0DAA58E251}" destId="{246BF030-FC0F-4CCD-8055-1010AFAFA935}" srcOrd="0" destOrd="0" presId="urn:microsoft.com/office/officeart/2005/8/layout/list1"/>
    <dgm:cxn modelId="{56ED48FD-7D4F-4FDE-BE0B-F39CAFF6A76E}" type="presParOf" srcId="{426128F2-B5E5-4928-894E-5A0DAA58E251}" destId="{319386AE-F576-48BF-BE21-01C142ABA18E}" srcOrd="1" destOrd="0" presId="urn:microsoft.com/office/officeart/2005/8/layout/list1"/>
    <dgm:cxn modelId="{8F97CE84-A505-4023-A15D-208D09B1E7E6}" type="presParOf" srcId="{75D3AB8A-B533-4206-A2E9-B34B8CBB7DFA}" destId="{997BAB0E-CD59-4084-A050-E28545D8DDF0}" srcOrd="5" destOrd="0" presId="urn:microsoft.com/office/officeart/2005/8/layout/list1"/>
    <dgm:cxn modelId="{FAD03D80-8586-4B06-BE87-E35A625CE2B2}" type="presParOf" srcId="{75D3AB8A-B533-4206-A2E9-B34B8CBB7DFA}" destId="{C8A6E5E9-CB3C-437F-8280-87B7BE939196}" srcOrd="6" destOrd="0" presId="urn:microsoft.com/office/officeart/2005/8/layout/list1"/>
    <dgm:cxn modelId="{5328DFFE-66D1-4F10-91B7-835B7222CC8A}" type="presParOf" srcId="{75D3AB8A-B533-4206-A2E9-B34B8CBB7DFA}" destId="{6E47266A-3B67-4152-9DCD-13A1C3B8454C}" srcOrd="7" destOrd="0" presId="urn:microsoft.com/office/officeart/2005/8/layout/list1"/>
    <dgm:cxn modelId="{D8548060-74E4-4ECE-972F-B635D8534A91}" type="presParOf" srcId="{75D3AB8A-B533-4206-A2E9-B34B8CBB7DFA}" destId="{A9EF98B5-80E3-4A41-B624-7B3F8A0F8710}" srcOrd="8" destOrd="0" presId="urn:microsoft.com/office/officeart/2005/8/layout/list1"/>
    <dgm:cxn modelId="{63F86E02-59A3-4C7F-A658-1C0786038C9B}" type="presParOf" srcId="{A9EF98B5-80E3-4A41-B624-7B3F8A0F8710}" destId="{29783091-B009-43A2-B22D-6CBF632589AE}" srcOrd="0" destOrd="0" presId="urn:microsoft.com/office/officeart/2005/8/layout/list1"/>
    <dgm:cxn modelId="{619C54E8-07EA-4EFD-B609-EBBBF6A9091C}" type="presParOf" srcId="{A9EF98B5-80E3-4A41-B624-7B3F8A0F8710}" destId="{92C91263-B4A2-4FE7-A9D2-8A81B2779585}" srcOrd="1" destOrd="0" presId="urn:microsoft.com/office/officeart/2005/8/layout/list1"/>
    <dgm:cxn modelId="{B91944F5-7AA2-4925-A2AC-2C72C9F30E32}" type="presParOf" srcId="{75D3AB8A-B533-4206-A2E9-B34B8CBB7DFA}" destId="{5F11C0ED-893F-4E69-B02C-C7316493EF26}" srcOrd="9" destOrd="0" presId="urn:microsoft.com/office/officeart/2005/8/layout/list1"/>
    <dgm:cxn modelId="{4362DCB8-B1C0-4B36-9C53-1CA44C968ADA}" type="presParOf" srcId="{75D3AB8A-B533-4206-A2E9-B34B8CBB7DFA}" destId="{9904EB04-26F0-4FD0-88EA-151CAE804047}" srcOrd="10" destOrd="0" presId="urn:microsoft.com/office/officeart/2005/8/layout/list1"/>
    <dgm:cxn modelId="{6D45B974-212A-4E18-8567-C3942901C25C}" type="presParOf" srcId="{75D3AB8A-B533-4206-A2E9-B34B8CBB7DFA}" destId="{1476ED0F-61A8-4327-8C0C-220626942927}" srcOrd="11" destOrd="0" presId="urn:microsoft.com/office/officeart/2005/8/layout/list1"/>
    <dgm:cxn modelId="{0CA7D7A3-5EF5-4EAC-B741-F9C063113535}" type="presParOf" srcId="{75D3AB8A-B533-4206-A2E9-B34B8CBB7DFA}" destId="{C9167CFE-D475-442F-B7C5-C582CE4699A5}" srcOrd="12" destOrd="0" presId="urn:microsoft.com/office/officeart/2005/8/layout/list1"/>
    <dgm:cxn modelId="{D78575F7-7441-4957-AE4A-C594E0CF360D}" type="presParOf" srcId="{C9167CFE-D475-442F-B7C5-C582CE4699A5}" destId="{E59538DB-A04C-4A8B-B5FC-7FAB585704AF}" srcOrd="0" destOrd="0" presId="urn:microsoft.com/office/officeart/2005/8/layout/list1"/>
    <dgm:cxn modelId="{0D0E2CA7-1D1B-44EE-8C4A-D5BF19A23DDE}" type="presParOf" srcId="{C9167CFE-D475-442F-B7C5-C582CE4699A5}" destId="{43E9ADE1-25A8-4536-82A9-7F34090372F4}" srcOrd="1" destOrd="0" presId="urn:microsoft.com/office/officeart/2005/8/layout/list1"/>
    <dgm:cxn modelId="{661C612B-0B43-40DA-951F-AE985E62545A}" type="presParOf" srcId="{75D3AB8A-B533-4206-A2E9-B34B8CBB7DFA}" destId="{BABDCA06-0ECC-43C0-BB60-D0D740A684E9}" srcOrd="13" destOrd="0" presId="urn:microsoft.com/office/officeart/2005/8/layout/list1"/>
    <dgm:cxn modelId="{FAC22398-5549-442A-B117-EBB486DADBBE}" type="presParOf" srcId="{75D3AB8A-B533-4206-A2E9-B34B8CBB7DFA}" destId="{C8288E04-AC0D-4D7F-A0D9-4D4AED886F33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21455F2-D67D-43EB-9927-2DF9E13A4DC0}" type="doc">
      <dgm:prSet loTypeId="urn:microsoft.com/office/officeart/2005/8/layout/chevron1" loCatId="process" qsTypeId="urn:microsoft.com/office/officeart/2005/8/quickstyle/simple5" qsCatId="simple" csTypeId="urn:microsoft.com/office/officeart/2005/8/colors/colorful1" csCatId="colorful" phldr="1"/>
      <dgm:spPr/>
    </dgm:pt>
    <dgm:pt modelId="{ACAC50DB-3DE6-4DD2-B79A-BDFA04F13C56}">
      <dgm:prSet phldrT="[Text]"/>
      <dgm:spPr/>
      <dgm:t>
        <a:bodyPr/>
        <a:lstStyle/>
        <a:p>
          <a:r>
            <a:rPr lang="id-ID" dirty="0"/>
            <a:t>E-learning mandiri</a:t>
          </a:r>
          <a:endParaRPr lang="en-US" dirty="0"/>
        </a:p>
      </dgm:t>
    </dgm:pt>
    <dgm:pt modelId="{226FCF74-1616-4266-9D92-AC4D18FEC33B}" type="parTrans" cxnId="{36675910-C5F8-44FE-9DBA-612A7B75A64A}">
      <dgm:prSet/>
      <dgm:spPr/>
      <dgm:t>
        <a:bodyPr/>
        <a:lstStyle/>
        <a:p>
          <a:endParaRPr lang="en-US"/>
        </a:p>
      </dgm:t>
    </dgm:pt>
    <dgm:pt modelId="{5829C9EB-BA03-4ECE-8F6F-3C1B76B09811}" type="sibTrans" cxnId="{36675910-C5F8-44FE-9DBA-612A7B75A64A}">
      <dgm:prSet/>
      <dgm:spPr/>
      <dgm:t>
        <a:bodyPr/>
        <a:lstStyle/>
        <a:p>
          <a:endParaRPr lang="en-US"/>
        </a:p>
      </dgm:t>
    </dgm:pt>
    <dgm:pt modelId="{DF2565D2-0A17-4C15-A39E-F2367D300498}">
      <dgm:prSet phldrT="[Text]"/>
      <dgm:spPr/>
      <dgm:t>
        <a:bodyPr/>
        <a:lstStyle/>
        <a:p>
          <a:r>
            <a:rPr lang="id-ID" dirty="0"/>
            <a:t>Kelas tatap muka</a:t>
          </a:r>
          <a:r>
            <a:rPr lang="en-US" dirty="0"/>
            <a:t> online (</a:t>
          </a:r>
          <a:r>
            <a:rPr lang="en-US" dirty="0" err="1"/>
            <a:t>Studi</a:t>
          </a:r>
          <a:r>
            <a:rPr lang="en-US" dirty="0"/>
            <a:t>/</a:t>
          </a:r>
          <a:r>
            <a:rPr lang="en-US" dirty="0" err="1"/>
            <a:t>Bedah</a:t>
          </a:r>
          <a:r>
            <a:rPr lang="en-US" dirty="0"/>
            <a:t> </a:t>
          </a:r>
          <a:r>
            <a:rPr lang="en-US" dirty="0" err="1"/>
            <a:t>Kasus</a:t>
          </a:r>
          <a:r>
            <a:rPr lang="en-US" dirty="0"/>
            <a:t>)</a:t>
          </a:r>
        </a:p>
      </dgm:t>
    </dgm:pt>
    <dgm:pt modelId="{4693BDF9-4B10-40AD-BA35-678A1DEE9767}" type="parTrans" cxnId="{F2120773-FAFB-48FA-826B-EC742D2DAF25}">
      <dgm:prSet/>
      <dgm:spPr/>
      <dgm:t>
        <a:bodyPr/>
        <a:lstStyle/>
        <a:p>
          <a:endParaRPr lang="en-US"/>
        </a:p>
      </dgm:t>
    </dgm:pt>
    <dgm:pt modelId="{92F8C171-57BB-4687-B52B-CB8B64FE4C50}" type="sibTrans" cxnId="{F2120773-FAFB-48FA-826B-EC742D2DAF25}">
      <dgm:prSet/>
      <dgm:spPr/>
      <dgm:t>
        <a:bodyPr/>
        <a:lstStyle/>
        <a:p>
          <a:endParaRPr lang="en-US"/>
        </a:p>
      </dgm:t>
    </dgm:pt>
    <dgm:pt modelId="{B0990760-AE1C-439C-A6EB-57BD3F324F0A}">
      <dgm:prSet/>
      <dgm:spPr/>
      <dgm:t>
        <a:bodyPr/>
        <a:lstStyle/>
        <a:p>
          <a:r>
            <a:rPr lang="id-ID"/>
            <a:t>Kelas tatap muka online</a:t>
          </a:r>
          <a:endParaRPr lang="en-US" dirty="0"/>
        </a:p>
      </dgm:t>
    </dgm:pt>
    <dgm:pt modelId="{CE8F3E9F-9E28-49BF-9587-002C5D04C94C}" type="parTrans" cxnId="{268F931E-BC31-4F64-AD77-674FD276E3E9}">
      <dgm:prSet/>
      <dgm:spPr/>
      <dgm:t>
        <a:bodyPr/>
        <a:lstStyle/>
        <a:p>
          <a:endParaRPr lang="en-US"/>
        </a:p>
      </dgm:t>
    </dgm:pt>
    <dgm:pt modelId="{D4252EB7-A87D-4B30-8A38-E69020A0EAD3}" type="sibTrans" cxnId="{268F931E-BC31-4F64-AD77-674FD276E3E9}">
      <dgm:prSet/>
      <dgm:spPr/>
      <dgm:t>
        <a:bodyPr/>
        <a:lstStyle/>
        <a:p>
          <a:endParaRPr lang="en-US"/>
        </a:p>
      </dgm:t>
    </dgm:pt>
    <dgm:pt modelId="{8274E217-C6F2-49FB-99EC-A0811E6EA484}" type="pres">
      <dgm:prSet presAssocID="{D21455F2-D67D-43EB-9927-2DF9E13A4DC0}" presName="Name0" presStyleCnt="0">
        <dgm:presLayoutVars>
          <dgm:dir/>
          <dgm:animLvl val="lvl"/>
          <dgm:resizeHandles val="exact"/>
        </dgm:presLayoutVars>
      </dgm:prSet>
      <dgm:spPr/>
    </dgm:pt>
    <dgm:pt modelId="{3DDEC5C1-5E37-4A88-A162-C7542EC6F0E2}" type="pres">
      <dgm:prSet presAssocID="{ACAC50DB-3DE6-4DD2-B79A-BDFA04F13C5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CA67FE8-0095-470B-97A6-B699CEA2A0EC}" type="pres">
      <dgm:prSet presAssocID="{5829C9EB-BA03-4ECE-8F6F-3C1B76B09811}" presName="parTxOnlySpace" presStyleCnt="0"/>
      <dgm:spPr/>
    </dgm:pt>
    <dgm:pt modelId="{F0340B1A-96E7-488B-BAC0-26045DB2BD95}" type="pres">
      <dgm:prSet presAssocID="{B0990760-AE1C-439C-A6EB-57BD3F324F0A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E7D001F7-D772-4440-AB0B-2A3DC4C485DF}" type="pres">
      <dgm:prSet presAssocID="{D4252EB7-A87D-4B30-8A38-E69020A0EAD3}" presName="parTxOnlySpace" presStyleCnt="0"/>
      <dgm:spPr/>
    </dgm:pt>
    <dgm:pt modelId="{2D84C251-72D5-4839-87FA-5148AA110320}" type="pres">
      <dgm:prSet presAssocID="{DF2565D2-0A17-4C15-A39E-F2367D300498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666A20B-9A5B-4A0E-8F22-D751E16D9B21}" type="presOf" srcId="{D21455F2-D67D-43EB-9927-2DF9E13A4DC0}" destId="{8274E217-C6F2-49FB-99EC-A0811E6EA484}" srcOrd="0" destOrd="0" presId="urn:microsoft.com/office/officeart/2005/8/layout/chevron1"/>
    <dgm:cxn modelId="{36675910-C5F8-44FE-9DBA-612A7B75A64A}" srcId="{D21455F2-D67D-43EB-9927-2DF9E13A4DC0}" destId="{ACAC50DB-3DE6-4DD2-B79A-BDFA04F13C56}" srcOrd="0" destOrd="0" parTransId="{226FCF74-1616-4266-9D92-AC4D18FEC33B}" sibTransId="{5829C9EB-BA03-4ECE-8F6F-3C1B76B09811}"/>
    <dgm:cxn modelId="{268F931E-BC31-4F64-AD77-674FD276E3E9}" srcId="{D21455F2-D67D-43EB-9927-2DF9E13A4DC0}" destId="{B0990760-AE1C-439C-A6EB-57BD3F324F0A}" srcOrd="1" destOrd="0" parTransId="{CE8F3E9F-9E28-49BF-9587-002C5D04C94C}" sibTransId="{D4252EB7-A87D-4B30-8A38-E69020A0EAD3}"/>
    <dgm:cxn modelId="{10BC1947-DF52-46E9-ADAC-C84825E608A1}" type="presOf" srcId="{DF2565D2-0A17-4C15-A39E-F2367D300498}" destId="{2D84C251-72D5-4839-87FA-5148AA110320}" srcOrd="0" destOrd="0" presId="urn:microsoft.com/office/officeart/2005/8/layout/chevron1"/>
    <dgm:cxn modelId="{F2120773-FAFB-48FA-826B-EC742D2DAF25}" srcId="{D21455F2-D67D-43EB-9927-2DF9E13A4DC0}" destId="{DF2565D2-0A17-4C15-A39E-F2367D300498}" srcOrd="2" destOrd="0" parTransId="{4693BDF9-4B10-40AD-BA35-678A1DEE9767}" sibTransId="{92F8C171-57BB-4687-B52B-CB8B64FE4C50}"/>
    <dgm:cxn modelId="{67A6D690-49C0-45C4-9701-59E247035E76}" type="presOf" srcId="{B0990760-AE1C-439C-A6EB-57BD3F324F0A}" destId="{F0340B1A-96E7-488B-BAC0-26045DB2BD95}" srcOrd="0" destOrd="0" presId="urn:microsoft.com/office/officeart/2005/8/layout/chevron1"/>
    <dgm:cxn modelId="{53AFEBB2-C5D0-412B-85E7-493C679ABBE3}" type="presOf" srcId="{ACAC50DB-3DE6-4DD2-B79A-BDFA04F13C56}" destId="{3DDEC5C1-5E37-4A88-A162-C7542EC6F0E2}" srcOrd="0" destOrd="0" presId="urn:microsoft.com/office/officeart/2005/8/layout/chevron1"/>
    <dgm:cxn modelId="{6975B2E6-5F6F-4110-917D-46ADEDC11DB8}" type="presParOf" srcId="{8274E217-C6F2-49FB-99EC-A0811E6EA484}" destId="{3DDEC5C1-5E37-4A88-A162-C7542EC6F0E2}" srcOrd="0" destOrd="0" presId="urn:microsoft.com/office/officeart/2005/8/layout/chevron1"/>
    <dgm:cxn modelId="{5DD5C29F-2E67-46E9-A452-A4C5F1D38B86}" type="presParOf" srcId="{8274E217-C6F2-49FB-99EC-A0811E6EA484}" destId="{8CA67FE8-0095-470B-97A6-B699CEA2A0EC}" srcOrd="1" destOrd="0" presId="urn:microsoft.com/office/officeart/2005/8/layout/chevron1"/>
    <dgm:cxn modelId="{9ACF12C1-774F-46AD-83E2-AE4990B4FD12}" type="presParOf" srcId="{8274E217-C6F2-49FB-99EC-A0811E6EA484}" destId="{F0340B1A-96E7-488B-BAC0-26045DB2BD95}" srcOrd="2" destOrd="0" presId="urn:microsoft.com/office/officeart/2005/8/layout/chevron1"/>
    <dgm:cxn modelId="{3975D1C5-E6D0-4BBF-BEF9-0D60CF0CE643}" type="presParOf" srcId="{8274E217-C6F2-49FB-99EC-A0811E6EA484}" destId="{E7D001F7-D772-4440-AB0B-2A3DC4C485DF}" srcOrd="3" destOrd="0" presId="urn:microsoft.com/office/officeart/2005/8/layout/chevron1"/>
    <dgm:cxn modelId="{65387762-8650-4B5E-8151-FAFD19EDDB9D}" type="presParOf" srcId="{8274E217-C6F2-49FB-99EC-A0811E6EA484}" destId="{2D84C251-72D5-4839-87FA-5148AA11032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B5BC26-96D2-45AD-AC98-AEA920A1B4CB}">
      <dsp:nvSpPr>
        <dsp:cNvPr id="0" name=""/>
        <dsp:cNvSpPr/>
      </dsp:nvSpPr>
      <dsp:spPr>
        <a:xfrm>
          <a:off x="0" y="399642"/>
          <a:ext cx="10058399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527EBE-276A-4091-8B4D-D16C9E63B361}">
      <dsp:nvSpPr>
        <dsp:cNvPr id="0" name=""/>
        <dsp:cNvSpPr/>
      </dsp:nvSpPr>
      <dsp:spPr>
        <a:xfrm>
          <a:off x="502920" y="74922"/>
          <a:ext cx="7040880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800" kern="1200" dirty="0"/>
            <a:t>1. Metode Pelatihan</a:t>
          </a:r>
          <a:r>
            <a:rPr lang="en-US" sz="2800" kern="1200" dirty="0"/>
            <a:t> / Alur</a:t>
          </a:r>
        </a:p>
      </dsp:txBody>
      <dsp:txXfrm>
        <a:off x="534623" y="106625"/>
        <a:ext cx="6977474" cy="586034"/>
      </dsp:txXfrm>
    </dsp:sp>
    <dsp:sp modelId="{C8A6E5E9-CB3C-437F-8280-87B7BE939196}">
      <dsp:nvSpPr>
        <dsp:cNvPr id="0" name=""/>
        <dsp:cNvSpPr/>
      </dsp:nvSpPr>
      <dsp:spPr>
        <a:xfrm>
          <a:off x="0" y="1397562"/>
          <a:ext cx="10058399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9386AE-F576-48BF-BE21-01C142ABA18E}">
      <dsp:nvSpPr>
        <dsp:cNvPr id="0" name=""/>
        <dsp:cNvSpPr/>
      </dsp:nvSpPr>
      <dsp:spPr>
        <a:xfrm>
          <a:off x="502920" y="1072842"/>
          <a:ext cx="7040880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800" kern="1200" dirty="0"/>
            <a:t>2. </a:t>
          </a:r>
          <a:r>
            <a:rPr lang="en-US" sz="2800" kern="1200" dirty="0" err="1"/>
            <a:t>Tahapan</a:t>
          </a:r>
          <a:r>
            <a:rPr lang="en-US" sz="2800" kern="1200" dirty="0"/>
            <a:t> </a:t>
          </a:r>
          <a:r>
            <a:rPr lang="en-US" sz="2800" kern="1200" dirty="0" err="1"/>
            <a:t>Pelatihan</a:t>
          </a:r>
          <a:endParaRPr lang="en-US" sz="2800" kern="1200" dirty="0"/>
        </a:p>
      </dsp:txBody>
      <dsp:txXfrm>
        <a:off x="534623" y="1104545"/>
        <a:ext cx="6977474" cy="586034"/>
      </dsp:txXfrm>
    </dsp:sp>
    <dsp:sp modelId="{9904EB04-26F0-4FD0-88EA-151CAE804047}">
      <dsp:nvSpPr>
        <dsp:cNvPr id="0" name=""/>
        <dsp:cNvSpPr/>
      </dsp:nvSpPr>
      <dsp:spPr>
        <a:xfrm>
          <a:off x="0" y="2395482"/>
          <a:ext cx="10058399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C91263-B4A2-4FE7-A9D2-8A81B2779585}">
      <dsp:nvSpPr>
        <dsp:cNvPr id="0" name=""/>
        <dsp:cNvSpPr/>
      </dsp:nvSpPr>
      <dsp:spPr>
        <a:xfrm>
          <a:off x="502920" y="2070762"/>
          <a:ext cx="7040880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800" kern="1200" dirty="0"/>
            <a:t>3. </a:t>
          </a:r>
          <a:r>
            <a:rPr lang="en-US" sz="2800" kern="1200" dirty="0" err="1"/>
            <a:t>Materi</a:t>
          </a:r>
          <a:r>
            <a:rPr lang="en-US" sz="2800" kern="1200" dirty="0"/>
            <a:t> </a:t>
          </a:r>
          <a:r>
            <a:rPr lang="en-US" sz="2800" kern="1200" dirty="0" err="1"/>
            <a:t>Pelatihan</a:t>
          </a:r>
          <a:r>
            <a:rPr lang="en-US" sz="2800" kern="1200" dirty="0"/>
            <a:t> dan </a:t>
          </a:r>
          <a:r>
            <a:rPr lang="en-US" sz="2800" kern="1200" dirty="0" err="1"/>
            <a:t>Narasumber</a:t>
          </a:r>
          <a:endParaRPr lang="en-US" sz="2800" kern="1200" dirty="0"/>
        </a:p>
      </dsp:txBody>
      <dsp:txXfrm>
        <a:off x="534623" y="2102465"/>
        <a:ext cx="6977474" cy="586034"/>
      </dsp:txXfrm>
    </dsp:sp>
    <dsp:sp modelId="{C8288E04-AC0D-4D7F-A0D9-4D4AED886F33}">
      <dsp:nvSpPr>
        <dsp:cNvPr id="0" name=""/>
        <dsp:cNvSpPr/>
      </dsp:nvSpPr>
      <dsp:spPr>
        <a:xfrm>
          <a:off x="0" y="3393402"/>
          <a:ext cx="10058399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E9ADE1-25A8-4536-82A9-7F34090372F4}">
      <dsp:nvSpPr>
        <dsp:cNvPr id="0" name=""/>
        <dsp:cNvSpPr/>
      </dsp:nvSpPr>
      <dsp:spPr>
        <a:xfrm>
          <a:off x="502920" y="3068682"/>
          <a:ext cx="7040880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800" kern="1200" dirty="0"/>
            <a:t>4. </a:t>
          </a:r>
          <a:r>
            <a:rPr lang="en-US" sz="2800" kern="1200" dirty="0" err="1"/>
            <a:t>Komponen</a:t>
          </a:r>
          <a:r>
            <a:rPr lang="en-US" sz="2800" kern="1200" dirty="0"/>
            <a:t> </a:t>
          </a:r>
          <a:r>
            <a:rPr lang="en-US" sz="2800" kern="1200" dirty="0" err="1"/>
            <a:t>Penilaian</a:t>
          </a:r>
          <a:endParaRPr lang="en-US" sz="2800" kern="1200" dirty="0"/>
        </a:p>
      </dsp:txBody>
      <dsp:txXfrm>
        <a:off x="534623" y="3100385"/>
        <a:ext cx="6977474" cy="5860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DEC5C1-5E37-4A88-A162-C7542EC6F0E2}">
      <dsp:nvSpPr>
        <dsp:cNvPr id="0" name=""/>
        <dsp:cNvSpPr/>
      </dsp:nvSpPr>
      <dsp:spPr>
        <a:xfrm>
          <a:off x="2946" y="1293326"/>
          <a:ext cx="3590180" cy="1436072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E-learning mandiri</a:t>
          </a:r>
          <a:endParaRPr lang="en-US" sz="2400" kern="1200" dirty="0"/>
        </a:p>
      </dsp:txBody>
      <dsp:txXfrm>
        <a:off x="720982" y="1293326"/>
        <a:ext cx="2154108" cy="1436072"/>
      </dsp:txXfrm>
    </dsp:sp>
    <dsp:sp modelId="{F0340B1A-96E7-488B-BAC0-26045DB2BD95}">
      <dsp:nvSpPr>
        <dsp:cNvPr id="0" name=""/>
        <dsp:cNvSpPr/>
      </dsp:nvSpPr>
      <dsp:spPr>
        <a:xfrm>
          <a:off x="3234109" y="1293326"/>
          <a:ext cx="3590180" cy="1436072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/>
            <a:t>Kelas tatap muka online</a:t>
          </a:r>
          <a:endParaRPr lang="en-US" sz="2400" kern="1200" dirty="0"/>
        </a:p>
      </dsp:txBody>
      <dsp:txXfrm>
        <a:off x="3952145" y="1293326"/>
        <a:ext cx="2154108" cy="1436072"/>
      </dsp:txXfrm>
    </dsp:sp>
    <dsp:sp modelId="{2D84C251-72D5-4839-87FA-5148AA110320}">
      <dsp:nvSpPr>
        <dsp:cNvPr id="0" name=""/>
        <dsp:cNvSpPr/>
      </dsp:nvSpPr>
      <dsp:spPr>
        <a:xfrm>
          <a:off x="6465272" y="1293326"/>
          <a:ext cx="3590180" cy="1436072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Kelas tatap muka</a:t>
          </a:r>
          <a:r>
            <a:rPr lang="en-US" sz="2400" kern="1200" dirty="0"/>
            <a:t> online (</a:t>
          </a:r>
          <a:r>
            <a:rPr lang="en-US" sz="2400" kern="1200" dirty="0" err="1"/>
            <a:t>Studi</a:t>
          </a:r>
          <a:r>
            <a:rPr lang="en-US" sz="2400" kern="1200" dirty="0"/>
            <a:t>/</a:t>
          </a:r>
          <a:r>
            <a:rPr lang="en-US" sz="2400" kern="1200" dirty="0" err="1"/>
            <a:t>Bedah</a:t>
          </a:r>
          <a:r>
            <a:rPr lang="en-US" sz="2400" kern="1200" dirty="0"/>
            <a:t> </a:t>
          </a:r>
          <a:r>
            <a:rPr lang="en-US" sz="2400" kern="1200" dirty="0" err="1"/>
            <a:t>Kasus</a:t>
          </a:r>
          <a:r>
            <a:rPr lang="en-US" sz="2400" kern="1200" dirty="0"/>
            <a:t>)</a:t>
          </a:r>
        </a:p>
      </dsp:txBody>
      <dsp:txXfrm>
        <a:off x="7183308" y="1293326"/>
        <a:ext cx="2154108" cy="14360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6CF21-7123-4F33-9780-268F8CD921B5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787126"/>
            <a:ext cx="5486400" cy="391674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9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87959-A7CB-468C-8591-2940617B5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424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139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69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7999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118" y="239720"/>
            <a:ext cx="10365316" cy="688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609600" y="1295403"/>
            <a:ext cx="10972800" cy="4830763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64B5000D-14AC-4870-B378-327671C02D0A}" type="datetime1">
              <a:rPr lang="en-US" altLang="en-US" smtClean="0"/>
              <a:pPr/>
              <a:t>9/2/2020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PUSDIKLAT TEKNIS MARI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8F1EF9C2-BA14-4562-A812-322692B0593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6249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451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263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53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89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15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172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00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01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CD2CBFB-CD32-4648-832C-3D52DF4BBDB2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DC28D38-1DCE-425A-9E1B-9D4406BE964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122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food, game&#10;&#10;Description automatically generated">
            <a:extLst>
              <a:ext uri="{FF2B5EF4-FFF2-40B4-BE49-F238E27FC236}">
                <a16:creationId xmlns:a16="http://schemas.microsoft.com/office/drawing/2014/main" id="{F09B1016-1BC0-45A1-B3C7-54662AAE28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22149" b="33695"/>
          <a:stretch/>
        </p:blipFill>
        <p:spPr>
          <a:xfrm>
            <a:off x="-139464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CE3290-D47A-4FD2-9F08-AFB4046C75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922" y="1658284"/>
            <a:ext cx="10755824" cy="2666827"/>
          </a:xfrm>
        </p:spPr>
        <p:txBody>
          <a:bodyPr>
            <a:normAutofit fontScale="90000"/>
          </a:bodyPr>
          <a:lstStyle/>
          <a:p>
            <a:r>
              <a:rPr lang="en-ID" sz="5000" spc="-100" dirty="0">
                <a:latin typeface="Arial Black" panose="020B0A04020102020204" pitchFamily="34" charset="0"/>
              </a:rPr>
              <a:t>RAPAT TRAINERS CONVENTION </a:t>
            </a:r>
            <a:br>
              <a:rPr lang="en-ID" sz="5000" spc="-100" dirty="0">
                <a:latin typeface="Arial Black" panose="020B0A04020102020204" pitchFamily="34" charset="0"/>
              </a:rPr>
            </a:br>
            <a:r>
              <a:rPr lang="en-ID" sz="5000" spc="-100" dirty="0">
                <a:latin typeface="Arial Black" panose="020B0A04020102020204" pitchFamily="34" charset="0"/>
              </a:rPr>
              <a:t>PELATIHAN TEKNIS FUNGSIONAL TATA USAHA MILITER </a:t>
            </a:r>
            <a:br>
              <a:rPr lang="en-ID" sz="5000" spc="-100" dirty="0">
                <a:latin typeface="Arial Black" panose="020B0A04020102020204" pitchFamily="34" charset="0"/>
              </a:rPr>
            </a:br>
            <a:r>
              <a:rPr lang="en-ID" sz="5000" spc="-100" dirty="0">
                <a:latin typeface="Arial Black" panose="020B0A04020102020204" pitchFamily="34" charset="0"/>
              </a:rPr>
              <a:t>SELURUH INDONESIA</a:t>
            </a:r>
            <a:endParaRPr lang="en-ID" sz="50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1286FAB2-3F3D-40AA-B69B-C1BB4B2DA8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7326" y="4578683"/>
            <a:ext cx="10058400" cy="1143000"/>
          </a:xfrm>
        </p:spPr>
        <p:txBody>
          <a:bodyPr>
            <a:normAutofit/>
          </a:bodyPr>
          <a:lstStyle/>
          <a:p>
            <a:r>
              <a:rPr lang="en-US" sz="4000" spc="-32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rPr>
              <a:t>2</a:t>
            </a:r>
            <a:r>
              <a:rPr lang="en-ID" sz="4000" spc="-32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rPr>
              <a:t> September 2020</a:t>
            </a:r>
            <a:endParaRPr lang="en-ID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AB95BF-57D0-4E49-9EF2-408B47C8D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C520CBD-F82E-44E4-BDA5-128716AD7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18AE32-A526-42FC-A854-732740BD3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16029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11AE72-815C-49B8-BE7C-713E98E0112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Add a footer</a:t>
            </a:r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EE5E1D-83C3-4BB6-8A80-09033A313D7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699F50C-BE38-4BD0-BA84-9B090E1F2B9B}" type="slidenum">
              <a:rPr lang="en-US" smtClean="0"/>
              <a:pPr/>
              <a:t>10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22C57AE-C373-4D26-9B4C-89D84041F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29" y="509408"/>
            <a:ext cx="11277737" cy="549984"/>
          </a:xfrm>
        </p:spPr>
        <p:txBody>
          <a:bodyPr>
            <a:noAutofit/>
          </a:bodyPr>
          <a:lstStyle/>
          <a:p>
            <a:r>
              <a:rPr lang="en-US" sz="3600" b="1" dirty="0" err="1"/>
              <a:t>Diharapkan</a:t>
            </a:r>
            <a:r>
              <a:rPr lang="en-US" sz="3600" b="1" dirty="0"/>
              <a:t>  agar para </a:t>
            </a:r>
            <a:r>
              <a:rPr lang="en-US" sz="3600" b="1" dirty="0" err="1"/>
              <a:t>narasumber</a:t>
            </a:r>
            <a:r>
              <a:rPr lang="en-US" sz="3600" b="1" dirty="0"/>
              <a:t> </a:t>
            </a:r>
            <a:r>
              <a:rPr lang="en-US" sz="3600" b="1" dirty="0" err="1"/>
              <a:t>untuk</a:t>
            </a:r>
            <a:r>
              <a:rPr lang="en-US" sz="3600" b="1" dirty="0"/>
              <a:t> </a:t>
            </a:r>
            <a:r>
              <a:rPr lang="en-US" sz="3600" b="1" dirty="0" err="1"/>
              <a:t>mengirimkan</a:t>
            </a:r>
            <a:r>
              <a:rPr lang="en-US" sz="3600" b="1" dirty="0"/>
              <a:t> :</a:t>
            </a:r>
            <a:endParaRPr lang="en-ID" sz="3600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4AFEFF-3793-4868-A13B-C9054874F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29" y="1301099"/>
            <a:ext cx="10835122" cy="4813543"/>
          </a:xfrm>
        </p:spPr>
        <p:txBody>
          <a:bodyPr>
            <a:normAutofit lnSpcReduction="10000"/>
          </a:bodyPr>
          <a:lstStyle/>
          <a:p>
            <a:pPr marL="342900" lvl="0" indent="-342900" algn="just">
              <a:buFont typeface="+mj-lt"/>
              <a:buAutoNum type="arabicPeriod"/>
              <a:tabLst>
                <a:tab pos="540385" algn="l"/>
              </a:tabLst>
            </a:pPr>
            <a:r>
              <a:rPr lang="id-ID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Bahan ajar (narasi) dibuat dalam bentuk 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Video Power Point dan </a:t>
            </a:r>
            <a:r>
              <a:rPr lang="en-US" sz="3200" b="1" dirty="0" err="1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Referensi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lainnya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(Hyperlink/Video/</a:t>
            </a:r>
            <a:r>
              <a:rPr lang="en-US" sz="3200" b="1" dirty="0" err="1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Youtube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id-ID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untuk </a:t>
            </a:r>
            <a:r>
              <a:rPr lang="en-US" sz="3200" b="1" dirty="0" err="1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dipelajari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peserta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pada t</a:t>
            </a:r>
            <a:r>
              <a:rPr lang="id-ID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ahap 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I. </a:t>
            </a:r>
          </a:p>
          <a:p>
            <a:pPr marL="342900" lvl="0" indent="-342900" algn="just">
              <a:buFont typeface="+mj-lt"/>
              <a:buAutoNum type="arabicPeriod"/>
              <a:tabLst>
                <a:tab pos="540385" algn="l"/>
              </a:tabLst>
            </a:pPr>
            <a:r>
              <a:rPr lang="id-ID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Bahan ajar dalam bentuk power point maksimal 1</a:t>
            </a:r>
            <a:r>
              <a:rPr lang="en-US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id-ID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halaman </a:t>
            </a:r>
            <a:r>
              <a:rPr lang="en-US" sz="3200" b="1" dirty="0" err="1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tahap</a:t>
            </a:r>
            <a:r>
              <a:rPr lang="en-US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II dan paling </a:t>
            </a:r>
            <a:r>
              <a:rPr lang="en-US" sz="3200" b="1" dirty="0" err="1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lambat</a:t>
            </a:r>
            <a:r>
              <a:rPr lang="en-US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kami </a:t>
            </a:r>
            <a:r>
              <a:rPr lang="en-US" sz="3200" b="1" dirty="0" err="1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terima</a:t>
            </a:r>
            <a:r>
              <a:rPr lang="en-US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 (</a:t>
            </a:r>
            <a:r>
              <a:rPr lang="en-US" sz="3200" b="1" dirty="0" err="1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satu</a:t>
            </a:r>
            <a:r>
              <a:rPr lang="en-US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3200" b="1" dirty="0" err="1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hari</a:t>
            </a:r>
            <a:r>
              <a:rPr lang="en-US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sebelum</a:t>
            </a:r>
            <a:r>
              <a:rPr lang="en-US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pembelajaran</a:t>
            </a:r>
            <a:r>
              <a:rPr lang="en-US" sz="3200" b="1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3200" b="1" dirty="0">
              <a:effectLst/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  <a:tabLst>
                <a:tab pos="540385" algn="l"/>
              </a:tabLst>
            </a:pPr>
            <a:r>
              <a:rPr lang="id-ID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Soal pop quis pembelajaran sebanyak </a:t>
            </a:r>
            <a:r>
              <a:rPr lang="en-US" sz="3200" b="1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30</a:t>
            </a:r>
            <a:r>
              <a:rPr lang="id-ID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3200" b="1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tiga</a:t>
            </a:r>
            <a:r>
              <a:rPr lang="en-US" sz="3200" b="1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puluh</a:t>
            </a:r>
            <a:r>
              <a:rPr lang="id-ID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pilihan berganda beserta jawabannya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3200" b="1" dirty="0">
              <a:effectLst/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+mj-lt"/>
              <a:buAutoNum type="arabicPeriod"/>
              <a:tabLst>
                <a:tab pos="540385" algn="l"/>
              </a:tabLst>
            </a:pPr>
            <a:r>
              <a:rPr lang="id-ID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Daftar Riwayat Hidup singkat (CV)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3200" b="1" dirty="0" err="1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Foto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copy/Scan NPWP dan </a:t>
            </a:r>
            <a:r>
              <a:rPr lang="en-US" sz="3200" b="1" dirty="0" err="1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Nomor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rekening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aktif</a:t>
            </a:r>
            <a:r>
              <a:rPr lang="en-US" sz="3200" b="1" dirty="0"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3200" b="1" dirty="0">
              <a:effectLst/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D" sz="4000" b="1" dirty="0"/>
          </a:p>
        </p:txBody>
      </p:sp>
    </p:spTree>
    <p:extLst>
      <p:ext uri="{BB962C8B-B14F-4D97-AF65-F5344CB8AC3E}">
        <p14:creationId xmlns:p14="http://schemas.microsoft.com/office/powerpoint/2010/main" val="3432376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BBB664-A9CD-4599-B997-5702C96E53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59" r="-1" b="-1"/>
          <a:stretch/>
        </p:blipFill>
        <p:spPr>
          <a:xfrm>
            <a:off x="0" y="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98559-3BEF-4A27-BB62-91FA27D4BE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562" y="788264"/>
            <a:ext cx="11961845" cy="3041778"/>
          </a:xfrm>
        </p:spPr>
        <p:txBody>
          <a:bodyPr>
            <a:normAutofit fontScale="90000"/>
          </a:bodyPr>
          <a:lstStyle/>
          <a:p>
            <a:pPr algn="ctr"/>
            <a:r>
              <a:rPr lang="en-ID" sz="7300" cap="none" spc="0" dirty="0">
                <a:ln w="13462">
                  <a:solidFill>
                    <a:srgbClr val="FF0000"/>
                  </a:solidFill>
                  <a:prstDash val="solid"/>
                </a:ln>
                <a:solidFill>
                  <a:srgbClr val="C000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</a:rPr>
              <a:t>TERIMA KASIH</a:t>
            </a:r>
            <a:br>
              <a:rPr lang="en-ID" sz="7300" spc="-1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</a:br>
            <a:r>
              <a:rPr lang="en-ID" sz="6700" spc="-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&amp;</a:t>
            </a:r>
            <a:br>
              <a:rPr lang="en-ID" sz="9600" spc="-100" dirty="0">
                <a:solidFill>
                  <a:srgbClr val="FFFF00"/>
                </a:solidFill>
                <a:latin typeface="Arial Black" panose="020B0A04020102020204" pitchFamily="34" charset="0"/>
              </a:rPr>
            </a:br>
            <a:r>
              <a:rPr lang="en-ID" sz="5300" cap="none" spc="0" dirty="0">
                <a:ln w="13462">
                  <a:solidFill>
                    <a:srgbClr val="FF0000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</a:rPr>
              <a:t>SALAM SEHAT PENUH SEMANGAT</a:t>
            </a:r>
            <a:endParaRPr lang="en-ID" dirty="0">
              <a:ln w="13462">
                <a:solidFill>
                  <a:srgbClr val="FF0000"/>
                </a:solidFill>
                <a:prstDash val="solid"/>
              </a:ln>
              <a:solidFill>
                <a:schemeClr val="bg1"/>
              </a:solidFill>
            </a:endParaRPr>
          </a:p>
        </p:txBody>
      </p:sp>
      <p:pic>
        <p:nvPicPr>
          <p:cNvPr id="9" name="Picture 8" descr="A picture containing object, light&#10;&#10;Description automatically generated">
            <a:extLst>
              <a:ext uri="{FF2B5EF4-FFF2-40B4-BE49-F238E27FC236}">
                <a16:creationId xmlns:a16="http://schemas.microsoft.com/office/drawing/2014/main" id="{59CCBFF5-F812-4361-840C-0805DA444A3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978" y="3854702"/>
            <a:ext cx="2620974" cy="251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029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196E1-0538-4059-A649-A77800DC16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663" y="95417"/>
            <a:ext cx="10673189" cy="6522200"/>
          </a:xfrm>
        </p:spPr>
        <p:txBody>
          <a:bodyPr>
            <a:normAutofit/>
          </a:bodyPr>
          <a:lstStyle/>
          <a:p>
            <a:r>
              <a:rPr lang="en-US" sz="4400" cap="none" dirty="0" err="1">
                <a:latin typeface="Britannic Bold" panose="020B0903060703020204" pitchFamily="34" charset="0"/>
                <a:cs typeface="Aharoni" panose="02010803020104030203" pitchFamily="2" charset="-79"/>
              </a:rPr>
              <a:t>Peserta</a:t>
            </a:r>
            <a:r>
              <a:rPr lang="en-US" sz="44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 </a:t>
            </a:r>
            <a:r>
              <a:rPr lang="en-US" sz="4400" cap="none" dirty="0" err="1">
                <a:latin typeface="Britannic Bold" panose="020B0903060703020204" pitchFamily="34" charset="0"/>
                <a:cs typeface="Aharoni" panose="02010803020104030203" pitchFamily="2" charset="-79"/>
              </a:rPr>
              <a:t>Dipanggi</a:t>
            </a:r>
            <a:r>
              <a:rPr lang="en-US" sz="4400" dirty="0" err="1">
                <a:latin typeface="Britannic Bold" panose="020B0903060703020204" pitchFamily="34" charset="0"/>
                <a:cs typeface="Aharoni" panose="02010803020104030203" pitchFamily="2" charset="-79"/>
              </a:rPr>
              <a:t>l</a:t>
            </a:r>
            <a:br>
              <a:rPr lang="id-ID" sz="44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br>
              <a:rPr lang="id-ID" sz="44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Peserta		</a:t>
            </a:r>
            <a: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  </a:t>
            </a:r>
            <a:r>
              <a:rPr lang="en-US" sz="3200" dirty="0">
                <a:latin typeface="Britannic Bold" panose="020B0903060703020204" pitchFamily="34" charset="0"/>
                <a:cs typeface="Aharoni" panose="02010803020104030203" pitchFamily="2" charset="-79"/>
              </a:rPr>
              <a:t>     </a:t>
            </a: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: </a:t>
            </a:r>
            <a: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50</a:t>
            </a: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 Orang</a:t>
            </a:r>
            <a:b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b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Klasifikasi Peserta</a:t>
            </a:r>
            <a:r>
              <a:rPr lang="en-US" sz="3200" dirty="0">
                <a:latin typeface="Britannic Bold" panose="020B0903060703020204" pitchFamily="34" charset="0"/>
                <a:cs typeface="Aharoni" panose="02010803020104030203" pitchFamily="2" charset="-79"/>
              </a:rPr>
              <a:t>   : </a:t>
            </a:r>
            <a:r>
              <a:rPr lang="en-US" sz="3200" cap="none" dirty="0" err="1">
                <a:latin typeface="Britannic Bold" panose="020B0903060703020204" pitchFamily="34" charset="0"/>
                <a:cs typeface="Aharoni" panose="02010803020104030203" pitchFamily="2" charset="-79"/>
              </a:rPr>
              <a:t>Peradilan</a:t>
            </a:r>
            <a: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 </a:t>
            </a:r>
            <a:r>
              <a:rPr lang="en-US" sz="3200" cap="none" dirty="0" err="1">
                <a:latin typeface="Britannic Bold" panose="020B0903060703020204" pitchFamily="34" charset="0"/>
                <a:cs typeface="Aharoni" panose="02010803020104030203" pitchFamily="2" charset="-79"/>
              </a:rPr>
              <a:t>Militer</a:t>
            </a:r>
            <a:r>
              <a:rPr lang="en-US" sz="3200" dirty="0">
                <a:latin typeface="Britannic Bold" panose="020B0903060703020204" pitchFamily="34" charset="0"/>
                <a:cs typeface="Aharoni" panose="02010803020104030203" pitchFamily="2" charset="-79"/>
              </a:rPr>
              <a:t> </a:t>
            </a:r>
            <a:b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b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Jadwal Pelaksanaan</a:t>
            </a:r>
            <a: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 </a:t>
            </a: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: </a:t>
            </a:r>
            <a:r>
              <a:rPr lang="en-US" sz="28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28 </a:t>
            </a:r>
            <a:r>
              <a:rPr lang="en-US" sz="2800" cap="none" dirty="0" err="1">
                <a:latin typeface="Britannic Bold" panose="020B0903060703020204" pitchFamily="34" charset="0"/>
                <a:cs typeface="Aharoni" panose="02010803020104030203" pitchFamily="2" charset="-79"/>
              </a:rPr>
              <a:t>Agustus</a:t>
            </a:r>
            <a:r>
              <a:rPr lang="en-US" sz="28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 </a:t>
            </a:r>
            <a:r>
              <a:rPr lang="en-US" sz="2800" cap="none" dirty="0" err="1">
                <a:latin typeface="Britannic Bold" panose="020B0903060703020204" pitchFamily="34" charset="0"/>
                <a:cs typeface="Aharoni" panose="02010803020104030203" pitchFamily="2" charset="-79"/>
              </a:rPr>
              <a:t>s.d.</a:t>
            </a:r>
            <a:r>
              <a:rPr lang="en-US" sz="28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 18 September</a:t>
            </a:r>
            <a:r>
              <a:rPr lang="id-ID" sz="28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2020</a:t>
            </a:r>
            <a:b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b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Metode Pelaksanaan</a:t>
            </a:r>
            <a: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 </a:t>
            </a: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: </a:t>
            </a:r>
            <a: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- E-Learning </a:t>
            </a:r>
            <a:r>
              <a:rPr lang="en-US" sz="3200" cap="none" dirty="0" err="1">
                <a:latin typeface="Britannic Bold" panose="020B0903060703020204" pitchFamily="34" charset="0"/>
                <a:cs typeface="Aharoni" panose="02010803020104030203" pitchFamily="2" charset="-79"/>
              </a:rPr>
              <a:t>Mandiri</a:t>
            </a:r>
            <a:b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				   - </a:t>
            </a: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Online Class</a:t>
            </a:r>
            <a:b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				</a:t>
            </a:r>
            <a: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   - </a:t>
            </a:r>
            <a:r>
              <a:rPr lang="en-US" sz="3200" cap="none" dirty="0" err="1">
                <a:latin typeface="Britannic Bold" panose="020B0903060703020204" pitchFamily="34" charset="0"/>
                <a:cs typeface="Aharoni" panose="02010803020104030203" pitchFamily="2" charset="-79"/>
              </a:rPr>
              <a:t>Bedah</a:t>
            </a:r>
            <a:r>
              <a:rPr lang="en-US" sz="3200" dirty="0">
                <a:latin typeface="Britannic Bold" panose="020B0903060703020204" pitchFamily="34" charset="0"/>
                <a:cs typeface="Aharoni" panose="02010803020104030203" pitchFamily="2" charset="-79"/>
              </a:rPr>
              <a:t>/</a:t>
            </a:r>
            <a:r>
              <a:rPr lang="en-US" sz="3200" dirty="0" err="1">
                <a:latin typeface="Britannic Bold" panose="020B0903060703020204" pitchFamily="34" charset="0"/>
                <a:cs typeface="Aharoni" panose="02010803020104030203" pitchFamily="2" charset="-79"/>
              </a:rPr>
              <a:t>Studi</a:t>
            </a:r>
            <a:r>
              <a:rPr lang="en-US" sz="3200" dirty="0">
                <a:latin typeface="Britannic Bold" panose="020B0903060703020204" pitchFamily="34" charset="0"/>
                <a:cs typeface="Aharoni" panose="02010803020104030203" pitchFamily="2" charset="-79"/>
              </a:rPr>
              <a:t> </a:t>
            </a:r>
            <a:r>
              <a:rPr lang="en-US" sz="3200" dirty="0" err="1">
                <a:latin typeface="Britannic Bold" panose="020B0903060703020204" pitchFamily="34" charset="0"/>
                <a:cs typeface="Aharoni" panose="02010803020104030203" pitchFamily="2" charset="-79"/>
              </a:rPr>
              <a:t>Kasus</a:t>
            </a:r>
            <a:br>
              <a:rPr lang="id-ID" sz="20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r>
              <a:rPr lang="id-ID" sz="20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			</a:t>
            </a:r>
            <a:br>
              <a:rPr lang="id-ID" sz="2000" cap="none" dirty="0">
                <a:latin typeface="Britannic Bold" panose="020B0903060703020204" pitchFamily="34" charset="0"/>
                <a:cs typeface="Aharoni" panose="02010803020104030203" pitchFamily="2" charset="-79"/>
              </a:rPr>
            </a:br>
            <a:endParaRPr lang="id-ID" sz="4400" cap="none" dirty="0">
              <a:latin typeface="Britannic Bold" panose="020B0903060703020204" pitchFamily="34" charset="0"/>
              <a:cs typeface="Aharoni" panose="02010803020104030203" pitchFamily="2" charset="-79"/>
            </a:endParaRPr>
          </a:p>
        </p:txBody>
      </p:sp>
      <p:pic>
        <p:nvPicPr>
          <p:cNvPr id="1028" name="Picture 4" descr="Bukti Digital dalam Undang-Undang di Indonesia - Blog Didik Sudyana">
            <a:extLst>
              <a:ext uri="{FF2B5EF4-FFF2-40B4-BE49-F238E27FC236}">
                <a16:creationId xmlns:a16="http://schemas.microsoft.com/office/drawing/2014/main" id="{060ACFF6-A35F-45C4-B285-E5D7B048F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684" y="3894855"/>
            <a:ext cx="1781175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Pusdiklat Teknis Peradilan - Home | Facebook">
            <a:extLst>
              <a:ext uri="{FF2B5EF4-FFF2-40B4-BE49-F238E27FC236}">
                <a16:creationId xmlns:a16="http://schemas.microsoft.com/office/drawing/2014/main" id="{1FF1A47A-082D-4CED-95C0-94D7B62A0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684" y="2023736"/>
            <a:ext cx="1781175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lantai adegan lantai kayu PNG grafik gambar unduh gratis - Lovepik">
            <a:extLst>
              <a:ext uri="{FF2B5EF4-FFF2-40B4-BE49-F238E27FC236}">
                <a16:creationId xmlns:a16="http://schemas.microsoft.com/office/drawing/2014/main" id="{9E3F064D-85BC-41CA-80F6-271B32469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52008"/>
            <a:ext cx="12192000" cy="79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food, game&#10;&#10;Description automatically generated">
            <a:extLst>
              <a:ext uri="{FF2B5EF4-FFF2-40B4-BE49-F238E27FC236}">
                <a16:creationId xmlns:a16="http://schemas.microsoft.com/office/drawing/2014/main" id="{03A8857F-5745-49B7-85EC-4394815D9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1684" y="0"/>
            <a:ext cx="1781175" cy="202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062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OUTLINE PRESENTASI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6578642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8631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90414"/>
            <a:ext cx="10058400" cy="946946"/>
          </a:xfrm>
        </p:spPr>
        <p:txBody>
          <a:bodyPr>
            <a:normAutofit/>
          </a:bodyPr>
          <a:lstStyle/>
          <a:p>
            <a:r>
              <a:rPr lang="en-US" sz="6000" b="1" dirty="0"/>
              <a:t>1. </a:t>
            </a:r>
            <a:r>
              <a:rPr lang="en-US" sz="6000" b="1" dirty="0" err="1"/>
              <a:t>Metode</a:t>
            </a:r>
            <a:r>
              <a:rPr lang="en-US" sz="6000" b="1" dirty="0"/>
              <a:t> </a:t>
            </a:r>
            <a:r>
              <a:rPr lang="en-US" sz="6000" b="1" dirty="0" err="1"/>
              <a:t>Pelatihan</a:t>
            </a:r>
            <a:r>
              <a:rPr lang="en-US" sz="6000" b="1" dirty="0"/>
              <a:t> </a:t>
            </a:r>
            <a:r>
              <a:rPr lang="en-US" sz="6000" b="1" dirty="0" err="1"/>
              <a:t>atau</a:t>
            </a:r>
            <a:r>
              <a:rPr lang="en-US" sz="6000" b="1" dirty="0"/>
              <a:t> </a:t>
            </a:r>
            <a:r>
              <a:rPr lang="id-ID" sz="6000" b="1" dirty="0"/>
              <a:t>Alur</a:t>
            </a:r>
            <a:endParaRPr lang="en-US" sz="60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3575051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2401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39E7D-56D3-4762-BFBF-69893CB30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881" y="619297"/>
            <a:ext cx="9371949" cy="611755"/>
          </a:xfrm>
        </p:spPr>
        <p:txBody>
          <a:bodyPr/>
          <a:lstStyle/>
          <a:p>
            <a:r>
              <a:rPr lang="en-US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2. </a:t>
            </a:r>
            <a:r>
              <a:rPr lang="id-ID" sz="3200" cap="none" dirty="0">
                <a:latin typeface="Britannic Bold" panose="020B0903060703020204" pitchFamily="34" charset="0"/>
                <a:cs typeface="Aharoni" panose="02010803020104030203" pitchFamily="2" charset="-79"/>
              </a:rPr>
              <a:t>Tahapan Pelatihan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958C0E-2569-4AB5-A7E8-9088F240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8D479-8942-46E8-A226-A4E01F7A105C}" type="slidenum">
              <a:rPr lang="en-ID" smtClean="0"/>
              <a:t>5</a:t>
            </a:fld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536F9-A953-4A17-AFE4-48144C9A9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12/07/2020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92A4A-63F0-422D-B273-6D882217A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Rapat</a:t>
            </a:r>
            <a:r>
              <a:rPr lang="en-US" dirty="0"/>
              <a:t> </a:t>
            </a:r>
            <a:r>
              <a:rPr lang="en-US" dirty="0" err="1"/>
              <a:t>Persiapan</a:t>
            </a:r>
            <a:r>
              <a:rPr lang="en-US" dirty="0"/>
              <a:t> </a:t>
            </a:r>
            <a:r>
              <a:rPr lang="en-US" dirty="0" err="1"/>
              <a:t>Lingkungan</a:t>
            </a:r>
            <a:r>
              <a:rPr lang="en-US" dirty="0"/>
              <a:t> </a:t>
            </a:r>
            <a:r>
              <a:rPr lang="en-US" dirty="0" err="1"/>
              <a:t>Hidup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7F3815D-F386-4278-8069-526E7873BF0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1567352"/>
              </p:ext>
            </p:extLst>
          </p:nvPr>
        </p:nvGraphicFramePr>
        <p:xfrm>
          <a:off x="661881" y="1446134"/>
          <a:ext cx="10776432" cy="43509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4721">
                  <a:extLst>
                    <a:ext uri="{9D8B030D-6E8A-4147-A177-3AD203B41FA5}">
                      <a16:colId xmlns:a16="http://schemas.microsoft.com/office/drawing/2014/main" val="3516547615"/>
                    </a:ext>
                  </a:extLst>
                </a:gridCol>
                <a:gridCol w="4016253">
                  <a:extLst>
                    <a:ext uri="{9D8B030D-6E8A-4147-A177-3AD203B41FA5}">
                      <a16:colId xmlns:a16="http://schemas.microsoft.com/office/drawing/2014/main" val="1921824508"/>
                    </a:ext>
                  </a:extLst>
                </a:gridCol>
                <a:gridCol w="2293680">
                  <a:extLst>
                    <a:ext uri="{9D8B030D-6E8A-4147-A177-3AD203B41FA5}">
                      <a16:colId xmlns:a16="http://schemas.microsoft.com/office/drawing/2014/main" val="3824679303"/>
                    </a:ext>
                  </a:extLst>
                </a:gridCol>
                <a:gridCol w="3841778">
                  <a:extLst>
                    <a:ext uri="{9D8B030D-6E8A-4147-A177-3AD203B41FA5}">
                      <a16:colId xmlns:a16="http://schemas.microsoft.com/office/drawing/2014/main" val="471137945"/>
                    </a:ext>
                  </a:extLst>
                </a:gridCol>
              </a:tblGrid>
              <a:tr h="78469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D" sz="16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 Black" panose="020B0A04020102020204" pitchFamily="34" charset="0"/>
                        </a:rPr>
                        <a:t>No</a:t>
                      </a:r>
                      <a:endParaRPr lang="en-ID" sz="1600" b="1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8677" marR="8677" marT="867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D" sz="1600" b="1" u="none" strike="noStrike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 Black" panose="020B0A04020102020204" pitchFamily="34" charset="0"/>
                        </a:rPr>
                        <a:t>Tahap</a:t>
                      </a:r>
                      <a:r>
                        <a:rPr lang="en-ID" sz="16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 Black" panose="020B0A04020102020204" pitchFamily="34" charset="0"/>
                        </a:rPr>
                        <a:t>Pelaksanaan</a:t>
                      </a:r>
                      <a:endParaRPr lang="en-ID" sz="1600" b="1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8677" marR="8677" marT="867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D" sz="16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 Black" panose="020B0A04020102020204" pitchFamily="34" charset="0"/>
                        </a:rPr>
                        <a:t>Waktu</a:t>
                      </a:r>
                      <a:endParaRPr lang="en-ID" sz="1600" b="1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8677" marR="8677" marT="867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D" sz="1600" b="1" u="none" strike="noStrike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 Black" panose="020B0A04020102020204" pitchFamily="34" charset="0"/>
                        </a:rPr>
                        <a:t>Tempat</a:t>
                      </a:r>
                      <a:r>
                        <a:rPr lang="en-ID" sz="16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endParaRPr lang="en-ID" sz="1600" b="1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8677" marR="8677" marT="8677" marB="0" anchor="ctr"/>
                </a:tc>
                <a:extLst>
                  <a:ext uri="{0D108BD9-81ED-4DB2-BD59-A6C34878D82A}">
                    <a16:rowId xmlns:a16="http://schemas.microsoft.com/office/drawing/2014/main" val="92676893"/>
                  </a:ext>
                </a:extLst>
              </a:tr>
              <a:tr h="370650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1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8677" marR="8677" marT="8677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Tahap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1 : 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rtl="0" fontAlgn="ctr"/>
                      <a:r>
                        <a:rPr lang="de-DE" sz="1600" b="1" u="none" strike="noStrike" dirty="0">
                          <a:effectLst/>
                          <a:latin typeface="Arial Black" panose="020B0A04020102020204" pitchFamily="34" charset="0"/>
                        </a:rPr>
                        <a:t>28 Agustus s.d. 3 September 2020</a:t>
                      </a:r>
                      <a:endParaRPr lang="de-DE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rtl="0" fontAlgn="ctr"/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Tempat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Tugas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Masing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Masing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8070266"/>
                  </a:ext>
                </a:extLst>
              </a:tr>
              <a:tr h="946278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Peserta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Belajar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Mandiri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: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Membaca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Wiki/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Narasi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/PPT dan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Mengerjakan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Quiz Wiki 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746872"/>
                  </a:ext>
                </a:extLst>
              </a:tr>
              <a:tr h="420124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2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8677" marR="8677" marT="8677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Tahap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2 : 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rtl="0" fontAlgn="ctr"/>
                      <a:r>
                        <a:rPr lang="fi-FI" sz="1600" b="1" u="none" strike="noStrike" dirty="0">
                          <a:effectLst/>
                          <a:latin typeface="Arial Black" panose="020B0A04020102020204" pitchFamily="34" charset="0"/>
                        </a:rPr>
                        <a:t>7 s.d. 16 September 2020</a:t>
                      </a:r>
                      <a:endParaRPr lang="fi-FI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8677" marR="8677" marT="8677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rtl="0" fontAlgn="ctr"/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Tempat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Tugas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Masing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Masing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049101"/>
                  </a:ext>
                </a:extLst>
              </a:tr>
              <a:tr h="420124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Online Class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675638"/>
                  </a:ext>
                </a:extLst>
              </a:tr>
              <a:tr h="493597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3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8677" marR="8677" marT="8677" marB="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Tahap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3 :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indent="0" algn="l" rtl="0" fontAlgn="ctr">
                        <a:buNone/>
                      </a:pP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17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s.d.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18 September 2020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rtl="0" fontAlgn="ctr"/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Tempat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Tugas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Masing</a:t>
                      </a:r>
                      <a:r>
                        <a:rPr lang="en-ID" sz="1600" b="1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b="1" u="none" strike="noStrike" dirty="0" err="1">
                          <a:effectLst/>
                          <a:latin typeface="Arial Black" panose="020B0A04020102020204" pitchFamily="34" charset="0"/>
                        </a:rPr>
                        <a:t>Masing</a:t>
                      </a:r>
                      <a:endParaRPr lang="en-ID" sz="16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351455"/>
                  </a:ext>
                </a:extLst>
              </a:tr>
              <a:tr h="451683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1600" u="none" strike="noStrike" dirty="0">
                          <a:effectLst/>
                          <a:latin typeface="Arial Black" panose="020B0A04020102020204" pitchFamily="34" charset="0"/>
                        </a:rPr>
                        <a:t>(</a:t>
                      </a:r>
                      <a:r>
                        <a:rPr lang="en-ID" sz="1600" u="none" strike="noStrike" dirty="0" err="1">
                          <a:effectLst/>
                          <a:latin typeface="Arial Black" panose="020B0A04020102020204" pitchFamily="34" charset="0"/>
                        </a:rPr>
                        <a:t>Bedah</a:t>
                      </a:r>
                      <a:r>
                        <a:rPr lang="en-ID" sz="1600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u="none" strike="noStrike" dirty="0" err="1">
                          <a:effectLst/>
                          <a:latin typeface="Arial Black" panose="020B0A04020102020204" pitchFamily="34" charset="0"/>
                        </a:rPr>
                        <a:t>Kasus</a:t>
                      </a:r>
                      <a:r>
                        <a:rPr lang="en-ID" sz="1600" u="none" strike="noStrike" dirty="0">
                          <a:effectLst/>
                          <a:latin typeface="Arial Black" panose="020B0A04020102020204" pitchFamily="34" charset="0"/>
                        </a:rPr>
                        <a:t>/</a:t>
                      </a:r>
                      <a:r>
                        <a:rPr lang="en-ID" sz="1600" u="none" strike="noStrike" dirty="0" err="1">
                          <a:effectLst/>
                          <a:latin typeface="Arial Black" panose="020B0A04020102020204" pitchFamily="34" charset="0"/>
                        </a:rPr>
                        <a:t>Diskusi</a:t>
                      </a:r>
                      <a:r>
                        <a:rPr lang="en-ID" sz="1600" u="none" strike="noStrike" dirty="0">
                          <a:effectLst/>
                          <a:latin typeface="Arial Black" panose="020B0A04020102020204" pitchFamily="34" charset="0"/>
                        </a:rPr>
                        <a:t> &amp; Analisa dan </a:t>
                      </a:r>
                      <a:r>
                        <a:rPr lang="en-ID" sz="1600" u="none" strike="noStrike" dirty="0" err="1">
                          <a:effectLst/>
                          <a:latin typeface="Arial Black" panose="020B0A04020102020204" pitchFamily="34" charset="0"/>
                        </a:rPr>
                        <a:t>Evaluasi</a:t>
                      </a:r>
                      <a:r>
                        <a:rPr lang="en-ID" sz="1600" u="none" strike="noStrike" dirty="0"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ID" sz="1600" u="none" strike="noStrike" dirty="0" err="1">
                          <a:effectLst/>
                          <a:latin typeface="Arial Black" panose="020B0A04020102020204" pitchFamily="34" charset="0"/>
                        </a:rPr>
                        <a:t>Putusan</a:t>
                      </a:r>
                      <a:r>
                        <a:rPr lang="en-ID" sz="1600" u="none" strike="noStrike" dirty="0">
                          <a:effectLst/>
                          <a:latin typeface="Arial Black" panose="020B0A04020102020204" pitchFamily="34" charset="0"/>
                        </a:rPr>
                        <a:t>)</a:t>
                      </a:r>
                      <a:endParaRPr lang="en-ID" sz="16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922721"/>
                  </a:ext>
                </a:extLst>
              </a:tr>
              <a:tr h="419125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Ujian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Komprehensif</a:t>
                      </a:r>
                      <a:endParaRPr lang="en-ID" sz="1600" b="0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78093" marR="8677" marT="8677" marB="0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659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72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4AAA502-5435-489E-9538-3A40E6C71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A234CC-DA6C-4612-81AB-D443FBAE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105" y="118980"/>
            <a:ext cx="10909073" cy="81816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Materi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Pelatihan</a:t>
            </a:r>
            <a:endParaRPr lang="en-US" sz="6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9AC0290-4702-4519-B0F4-C2A468809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E42378B-2E28-4810-8421-7A473A40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91DD17-237F-4811-BC0E-128EB1BD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3D05FD-7FE9-45C9-92E1-FC2D06612C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434" y="917629"/>
            <a:ext cx="477387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TAHAP 1 :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Mempelajari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 Wiki dan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Mengerjakan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Kuis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 (Online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Mandiri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8DA7F8A-2078-4145-8978-A8E4365C4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6283843"/>
              </p:ext>
            </p:extLst>
          </p:nvPr>
        </p:nvGraphicFramePr>
        <p:xfrm>
          <a:off x="387976" y="1201424"/>
          <a:ext cx="11412901" cy="4856432"/>
        </p:xfrm>
        <a:graphic>
          <a:graphicData uri="http://schemas.openxmlformats.org/drawingml/2006/table">
            <a:tbl>
              <a:tblPr bandRow="1"/>
              <a:tblGrid>
                <a:gridCol w="507951">
                  <a:extLst>
                    <a:ext uri="{9D8B030D-6E8A-4147-A177-3AD203B41FA5}">
                      <a16:colId xmlns:a16="http://schemas.microsoft.com/office/drawing/2014/main" val="2303305951"/>
                    </a:ext>
                  </a:extLst>
                </a:gridCol>
                <a:gridCol w="1662546">
                  <a:extLst>
                    <a:ext uri="{9D8B030D-6E8A-4147-A177-3AD203B41FA5}">
                      <a16:colId xmlns:a16="http://schemas.microsoft.com/office/drawing/2014/main" val="1301656848"/>
                    </a:ext>
                  </a:extLst>
                </a:gridCol>
                <a:gridCol w="1542472">
                  <a:extLst>
                    <a:ext uri="{9D8B030D-6E8A-4147-A177-3AD203B41FA5}">
                      <a16:colId xmlns:a16="http://schemas.microsoft.com/office/drawing/2014/main" val="3615877145"/>
                    </a:ext>
                  </a:extLst>
                </a:gridCol>
                <a:gridCol w="4202546">
                  <a:extLst>
                    <a:ext uri="{9D8B030D-6E8A-4147-A177-3AD203B41FA5}">
                      <a16:colId xmlns:a16="http://schemas.microsoft.com/office/drawing/2014/main" val="1076719180"/>
                    </a:ext>
                  </a:extLst>
                </a:gridCol>
                <a:gridCol w="3497386">
                  <a:extLst>
                    <a:ext uri="{9D8B030D-6E8A-4147-A177-3AD203B41FA5}">
                      <a16:colId xmlns:a16="http://schemas.microsoft.com/office/drawing/2014/main" val="3736629983"/>
                    </a:ext>
                  </a:extLst>
                </a:gridCol>
              </a:tblGrid>
              <a:tr h="20951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No.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Tanggal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Waktu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Pengajar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7954570"/>
                  </a:ext>
                </a:extLst>
              </a:tr>
              <a:tr h="1422662">
                <a:tc rowSpan="2">
                  <a:txBody>
                    <a:bodyPr/>
                    <a:lstStyle/>
                    <a:p>
                      <a:pPr marL="347472" indent="-347472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1200"/>
                        <a:buFont typeface="+mj-lt"/>
                        <a:buAutoNum type="arabicPeriod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 </a:t>
                      </a:r>
                      <a:endParaRPr lang="en-US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Jumat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, 28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Agustus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2020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09.00 – 10.30 WIB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1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Materi : Orientasi Pelatihan</a:t>
                      </a:r>
                      <a:endParaRPr lang="id-ID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1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id-ID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just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1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Join Zoom Meeting</a:t>
                      </a:r>
                      <a:endParaRPr lang="id-ID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just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1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http://bit.ly/tpmeeting_28082020_01</a:t>
                      </a:r>
                      <a:endParaRPr lang="id-ID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just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1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id-ID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just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1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Meeting ID: 864 4330 8260</a:t>
                      </a:r>
                      <a:endParaRPr lang="id-ID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1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Passcode: ORIENTASI</a:t>
                      </a:r>
                      <a:endParaRPr lang="id-ID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Kapusdiklat Teknis Bambang H. Mulyono,  S.H., M.H.</a:t>
                      </a:r>
                      <a:endParaRPr lang="id-ID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26264"/>
                  </a:ext>
                </a:extLst>
              </a:tr>
              <a:tr h="209513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13.30 – 14.30 WIB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1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Materi : Pre Test</a:t>
                      </a:r>
                      <a:endParaRPr lang="id-ID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200" b="0" i="0" u="none" strike="noStrike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 </a:t>
                      </a:r>
                      <a:endParaRPr lang="id-ID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5099328"/>
                  </a:ext>
                </a:extLst>
              </a:tr>
              <a:tr h="376843">
                <a:tc rowSpan="2">
                  <a:txBody>
                    <a:bodyPr/>
                    <a:lstStyle/>
                    <a:p>
                      <a:pPr marL="457200" indent="-604838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2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Senin, 31 Agustus 2020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08.00-23.59 WIB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1 : 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Kepemimpinan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. 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Mayjen TNI Agus Dhani Mandaladikari, S.H., M.H.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6723255"/>
                  </a:ext>
                </a:extLst>
              </a:tr>
              <a:tr h="376843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2 : 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Manajemen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Teknis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Peradilan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Lucas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Prakoso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, S.H., M.H.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5490668"/>
                  </a:ext>
                </a:extLst>
              </a:tr>
              <a:tr h="376843">
                <a:tc rowSpan="2">
                  <a:txBody>
                    <a:bodyPr/>
                    <a:lstStyle/>
                    <a:p>
                      <a:pPr marL="18288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3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Selasa,1 September 2020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08.00-23.59 WIB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3 : 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Kompetensi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Peradilan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Militer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mengadili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Sengketa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 Tata Usaha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Militer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Mayjen TNI Dr. Mulyono, S.H., M.H.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295051"/>
                  </a:ext>
                </a:extLst>
              </a:tr>
              <a:tr h="376843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4 :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Asas-Asas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 dan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Karakteristik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 Hukum Acara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Peradilan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" panose="020B0604020202020204" pitchFamily="34" charset="0"/>
                        </a:rPr>
                        <a:t> TUN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Dr. Bambang Heriyanto, S.H., M.H.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8094727"/>
                  </a:ext>
                </a:extLst>
              </a:tr>
              <a:tr h="376843">
                <a:tc rowSpan="2">
                  <a:txBody>
                    <a:bodyPr/>
                    <a:lstStyle/>
                    <a:p>
                      <a:pPr marL="18288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4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Rabu, 2 September 2020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08.00-23.59 WIB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5 :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Asas-Asas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Umum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Pemerintahan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yang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Baik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Dr. Arifin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Marpaung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, S.H., M.H.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8775136"/>
                  </a:ext>
                </a:extLst>
              </a:tr>
              <a:tr h="376843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 6 : 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Prosedur Dismissal dan Pemeriksaan Persiapan 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Kolonel </a:t>
                      </a:r>
                      <a:r>
                        <a:rPr lang="en-US" sz="12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Chk</a:t>
                      </a:r>
                      <a:r>
                        <a:rPr lang="en-US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 (</a:t>
                      </a:r>
                      <a:r>
                        <a:rPr lang="en-US" sz="12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Purn</a:t>
                      </a:r>
                      <a:r>
                        <a:rPr lang="en-US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) </a:t>
                      </a:r>
                      <a:r>
                        <a:rPr lang="en-US" sz="12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Sarman</a:t>
                      </a:r>
                      <a:r>
                        <a:rPr lang="en-US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Mulyana</a:t>
                      </a:r>
                      <a:r>
                        <a:rPr lang="en-US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, S.H., M.H.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0205608"/>
                  </a:ext>
                </a:extLst>
              </a:tr>
              <a:tr h="376843">
                <a:tc rowSpan="2">
                  <a:txBody>
                    <a:bodyPr/>
                    <a:lstStyle/>
                    <a:p>
                      <a:pPr marL="18288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5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Kamis, 3 September 2020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08.00-23.59 WIB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067" marR="62067" marT="31034" marB="31034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7 : 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Pembuktian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Sengketa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Tata Usaha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Militer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Laksma</a:t>
                      </a:r>
                      <a:r>
                        <a:rPr lang="en-US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TNI Dr. </a:t>
                      </a:r>
                      <a:r>
                        <a:rPr lang="en-US" sz="12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Sinoeng</a:t>
                      </a:r>
                      <a:r>
                        <a:rPr lang="en-US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Hardjanti</a:t>
                      </a:r>
                      <a:r>
                        <a:rPr lang="en-US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S.H., </a:t>
                      </a:r>
                      <a:r>
                        <a:rPr lang="en-US" sz="12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M.Hum</a:t>
                      </a:r>
                      <a:r>
                        <a:rPr lang="en-US" sz="12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2349158"/>
                  </a:ext>
                </a:extLst>
              </a:tr>
              <a:tr h="376843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 8 : 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Putusan dan Pelaksanaan Putusan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Dr. Dani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Elpah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, S.H., M.H.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50" marR="46550" marT="64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4552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466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AAA502-5435-489E-9538-3A40E6C71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C085B3-A37F-4A22-ADA5-D6210EDA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43" y="166142"/>
            <a:ext cx="10909073" cy="41964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TAHAP 2 : 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Penyampaian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Materi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secara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Online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AC0290-4702-4519-B0F4-C2A468809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E42378B-2E28-4810-8421-7A473A40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91DD17-237F-4811-BC0E-128EB1BD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9C84CAC-630F-48B9-B23C-531635AA07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904025"/>
              </p:ext>
            </p:extLst>
          </p:nvPr>
        </p:nvGraphicFramePr>
        <p:xfrm>
          <a:off x="327712" y="585789"/>
          <a:ext cx="11302348" cy="564902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30265">
                  <a:extLst>
                    <a:ext uri="{9D8B030D-6E8A-4147-A177-3AD203B41FA5}">
                      <a16:colId xmlns:a16="http://schemas.microsoft.com/office/drawing/2014/main" val="3730330940"/>
                    </a:ext>
                  </a:extLst>
                </a:gridCol>
                <a:gridCol w="1849381">
                  <a:extLst>
                    <a:ext uri="{9D8B030D-6E8A-4147-A177-3AD203B41FA5}">
                      <a16:colId xmlns:a16="http://schemas.microsoft.com/office/drawing/2014/main" val="3834908269"/>
                    </a:ext>
                  </a:extLst>
                </a:gridCol>
                <a:gridCol w="1321460">
                  <a:extLst>
                    <a:ext uri="{9D8B030D-6E8A-4147-A177-3AD203B41FA5}">
                      <a16:colId xmlns:a16="http://schemas.microsoft.com/office/drawing/2014/main" val="2846233535"/>
                    </a:ext>
                  </a:extLst>
                </a:gridCol>
                <a:gridCol w="4216860">
                  <a:extLst>
                    <a:ext uri="{9D8B030D-6E8A-4147-A177-3AD203B41FA5}">
                      <a16:colId xmlns:a16="http://schemas.microsoft.com/office/drawing/2014/main" val="2326249759"/>
                    </a:ext>
                  </a:extLst>
                </a:gridCol>
                <a:gridCol w="3284382">
                  <a:extLst>
                    <a:ext uri="{9D8B030D-6E8A-4147-A177-3AD203B41FA5}">
                      <a16:colId xmlns:a16="http://schemas.microsoft.com/office/drawing/2014/main" val="1037587970"/>
                    </a:ext>
                  </a:extLst>
                </a:gridCol>
              </a:tblGrid>
              <a:tr h="35095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No.</a:t>
                      </a:r>
                      <a:endParaRPr lang="en-ID" sz="1200" b="1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Tanggal</a:t>
                      </a:r>
                      <a:endParaRPr lang="en-ID" sz="1200" b="1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Waktu</a:t>
                      </a:r>
                      <a:endParaRPr lang="en-ID" sz="1200" b="1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Materi</a:t>
                      </a:r>
                      <a:endParaRPr lang="en-ID" sz="1200" b="1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Pengajar</a:t>
                      </a:r>
                      <a:endParaRPr lang="en-ID" sz="1200" b="1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958196"/>
                  </a:ext>
                </a:extLst>
              </a:tr>
              <a:tr h="177427">
                <a:tc rowSpan="2">
                  <a:txBody>
                    <a:bodyPr/>
                    <a:lstStyle/>
                    <a:p>
                      <a:pPr marL="0" lvl="0" indent="268288" algn="l">
                        <a:buFont typeface="+mj-lt"/>
                        <a:buNone/>
                      </a:pPr>
                      <a:r>
                        <a:rPr lang="en-US" sz="1050" b="1" dirty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Senin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7 September 2020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b="1">
                          <a:ln>
                            <a:noFill/>
                          </a:ln>
                          <a:effectLst/>
                        </a:rPr>
                        <a:t>08.30 - 09.15 WIB </a:t>
                      </a:r>
                      <a:endParaRPr lang="en-ID" sz="1050" b="1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Pembukaan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Kapusdiklat Teknis Bambang H. Mulyono,  S.H., M.H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.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1446842"/>
                  </a:ext>
                </a:extLst>
              </a:tr>
              <a:tr h="606686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09.15 – 12.15 WIB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Materi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1 : 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Kepemimpinan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1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Mayjen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TNI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Agus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Dhani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Mandaladikari</a:t>
                      </a:r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, S.H., M.H.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 </a:t>
                      </a:r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Kolonel Chk. Sutrisno, SH. MH.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811934"/>
                  </a:ext>
                </a:extLst>
              </a:tr>
              <a:tr h="633041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2 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Selasa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8 September 2020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08.30 – 11.30 WIB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Materi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 : 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Manajemen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Teknis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Peradilan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1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Lucas Prakoso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S.H., M.H.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 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Kolonel Maryanto Banji, SH. MH.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556585"/>
                  </a:ext>
                </a:extLst>
              </a:tr>
              <a:tr h="606686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3 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Rabu, 9 September 2020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08.30 – 11.30 WIB 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Materi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3 : 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Kompetensi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Peradilan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Militer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mengadili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Sengketa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Tata Usaha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Militer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1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Mayjen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TNI Dr.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Mulyono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S.H., M.H.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Kolonel Chk. Sutrisno, SH. MH.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441150"/>
                  </a:ext>
                </a:extLst>
              </a:tr>
              <a:tr h="606686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4 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Kamis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10 September 2020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08.30 – 11.30 WIB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Materi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4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Asas-Asas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dan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Karakteristik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Hukum Acara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Peradilan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TUN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1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Dr. Bambang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Heriyanto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S.H., M.H.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Kolonel Maryanto Banji, SH. MH.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779313"/>
                  </a:ext>
                </a:extLst>
              </a:tr>
              <a:tr h="606686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5 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Jumat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11 September 2020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13.30 – 16.30 WIB 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Materi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5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Asas-Asas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Umum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Pemerintahan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yang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Baik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1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Dr. Arifin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Marpaung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S.H., M.H.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Kolonel Chk. Sutrisno, SH. MH.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142841"/>
                  </a:ext>
                </a:extLst>
              </a:tr>
              <a:tr h="606686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6 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Senin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14 September 2020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08.30 – 11.30 WIB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Materi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6 : 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Prosedur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Dismissal dan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Pemeriksaan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Persiapan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1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Kolonel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Chk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(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Purn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)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Sarman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Mulyana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S.H., M.H. 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Kolonel Maryanto Banji, SH. MH.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484394"/>
                  </a:ext>
                </a:extLst>
              </a:tr>
              <a:tr h="606686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7 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Selasa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15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Septembefr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2020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08.30 – 11.30 WIB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Materi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7 : 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Pembuktian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Sengketa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Tata Usaha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Militer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1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Laksma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TNI Dr.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Sinoeng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Hardjanti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S.H.,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M.Hum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.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 Kolonel Chk. Sutrisno, SH. MH.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713004"/>
                  </a:ext>
                </a:extLst>
              </a:tr>
              <a:tr h="606686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8 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Rabu, 16 September 2020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08.30 – 11.30 WIB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Materi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8 : 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Putusan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dan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Pelaksanaan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Putusan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1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Dr. Dani </a:t>
                      </a:r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Elpah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, S.H., M.H.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en-US" sz="1050" b="1" dirty="0" err="1">
                          <a:ln>
                            <a:noFill/>
                          </a:ln>
                          <a:effectLst/>
                        </a:rPr>
                        <a:t>Pengajar</a:t>
                      </a:r>
                      <a:r>
                        <a:rPr lang="en-US" sz="1050" b="1" dirty="0">
                          <a:ln>
                            <a:noFill/>
                          </a:ln>
                          <a:effectLst/>
                        </a:rPr>
                        <a:t> 2 :</a:t>
                      </a:r>
                      <a:endParaRPr lang="en-ID" sz="1050" b="1" dirty="0">
                        <a:ln>
                          <a:noFill/>
                        </a:ln>
                        <a:effectLst/>
                      </a:endParaRPr>
                    </a:p>
                    <a:p>
                      <a:pPr algn="l"/>
                      <a:r>
                        <a:rPr lang="id-ID" sz="1050" b="1" dirty="0">
                          <a:ln>
                            <a:noFill/>
                          </a:ln>
                          <a:effectLst/>
                        </a:rPr>
                        <a:t>Kolonel Maryanto Banji, SH. MH.</a:t>
                      </a:r>
                      <a:endParaRPr lang="en-ID" sz="1050" b="1" dirty="0">
                        <a:ln>
                          <a:noFill/>
                        </a:ln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15572" marR="15572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698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1950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ABBAC0-142C-4BC7-90F1-484D10E50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07645"/>
            <a:ext cx="3401961" cy="51204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1800" b="1" dirty="0"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TAHAP 3 : </a:t>
            </a:r>
            <a:r>
              <a:rPr lang="en-US" sz="1800" b="1" dirty="0" err="1"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Bedah</a:t>
            </a:r>
            <a:r>
              <a:rPr lang="en-US" sz="1800" b="1" dirty="0"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Kasus</a:t>
            </a:r>
            <a:r>
              <a:rPr lang="en-US" sz="1800" b="1" dirty="0"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 / </a:t>
            </a:r>
            <a:r>
              <a:rPr lang="en-US" sz="1800" b="1" dirty="0" err="1"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Studi</a:t>
            </a:r>
            <a:r>
              <a:rPr lang="en-US" sz="1800" b="1" dirty="0"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Kasus</a:t>
            </a:r>
            <a:r>
              <a:rPr lang="en-US" sz="1800" b="1" dirty="0">
                <a:solidFill>
                  <a:srgbClr val="000000"/>
                </a:solidFill>
                <a:effectLst/>
                <a:latin typeface="Garamond" panose="02020404030301010803" pitchFamily="18" charset="0"/>
                <a:ea typeface="Calibri" panose="020F0502020204030204" pitchFamily="34" charset="0"/>
              </a:rPr>
              <a:t> 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7EB1AAC-5DE0-4652-9BDE-59D2685E7A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024748"/>
              </p:ext>
            </p:extLst>
          </p:nvPr>
        </p:nvGraphicFramePr>
        <p:xfrm>
          <a:off x="633999" y="1001896"/>
          <a:ext cx="10902220" cy="4504896"/>
        </p:xfrm>
        <a:graphic>
          <a:graphicData uri="http://schemas.openxmlformats.org/drawingml/2006/table">
            <a:tbl>
              <a:tblPr bandRow="1"/>
              <a:tblGrid>
                <a:gridCol w="585201">
                  <a:extLst>
                    <a:ext uri="{9D8B030D-6E8A-4147-A177-3AD203B41FA5}">
                      <a16:colId xmlns:a16="http://schemas.microsoft.com/office/drawing/2014/main" val="2081575998"/>
                    </a:ext>
                  </a:extLst>
                </a:gridCol>
                <a:gridCol w="1634836">
                  <a:extLst>
                    <a:ext uri="{9D8B030D-6E8A-4147-A177-3AD203B41FA5}">
                      <a16:colId xmlns:a16="http://schemas.microsoft.com/office/drawing/2014/main" val="723406854"/>
                    </a:ext>
                  </a:extLst>
                </a:gridCol>
                <a:gridCol w="1810328">
                  <a:extLst>
                    <a:ext uri="{9D8B030D-6E8A-4147-A177-3AD203B41FA5}">
                      <a16:colId xmlns:a16="http://schemas.microsoft.com/office/drawing/2014/main" val="3192944313"/>
                    </a:ext>
                  </a:extLst>
                </a:gridCol>
                <a:gridCol w="3140363">
                  <a:extLst>
                    <a:ext uri="{9D8B030D-6E8A-4147-A177-3AD203B41FA5}">
                      <a16:colId xmlns:a16="http://schemas.microsoft.com/office/drawing/2014/main" val="950392111"/>
                    </a:ext>
                  </a:extLst>
                </a:gridCol>
                <a:gridCol w="3731492">
                  <a:extLst>
                    <a:ext uri="{9D8B030D-6E8A-4147-A177-3AD203B41FA5}">
                      <a16:colId xmlns:a16="http://schemas.microsoft.com/office/drawing/2014/main" val="3342642401"/>
                    </a:ext>
                  </a:extLst>
                </a:gridCol>
              </a:tblGrid>
              <a:tr h="186166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No.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Tanggal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Waktu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Pengajar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669185"/>
                  </a:ext>
                </a:extLst>
              </a:tr>
              <a:tr h="365105">
                <a:tc rowSpan="7">
                  <a:txBody>
                    <a:bodyPr/>
                    <a:lstStyle/>
                    <a:p>
                      <a:pPr marL="0" indent="268288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1200"/>
                        <a:buFont typeface="+mj-lt"/>
                        <a:buNone/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8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4342" marR="74342" marT="37171" marB="3717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7"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Kamis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, 17  September 2020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4342" marR="74342" marT="37171" marB="3717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08.30 – 10.00 WIB 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Materi 9 : 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just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Studi Kasus 1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347472" indent="-347472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1200"/>
                        <a:buFont typeface="Garamond" panose="02020404030301010803" pitchFamily="18" charset="0"/>
                        <a:buChar char="-"/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Dr. H. Bambang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Heriyanto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, SH., MH.</a:t>
                      </a:r>
                      <a:endParaRPr lang="en-US" sz="15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  <a:p>
                      <a:pPr marL="347472" indent="-347472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1200"/>
                        <a:buFont typeface="Garamond" panose="02020404030301010803" pitchFamily="18" charset="0"/>
                        <a:buChar char="-"/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Kolonel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Chk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.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Sutrisno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Setyo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Utomo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, SH. MH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4342" marR="74342" marT="37171" marB="3717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7612409"/>
                  </a:ext>
                </a:extLst>
              </a:tr>
              <a:tr h="241201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10.00 – 10.30 WIB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Rehat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41802"/>
                  </a:ext>
                </a:extLst>
              </a:tr>
              <a:tr h="241201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10.30 – 12.00 WIB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Lanjutan Studi Kasus 1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309344"/>
                  </a:ext>
                </a:extLst>
              </a:tr>
              <a:tr h="186166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12.00 – 13.00 WIB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Ishoma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09728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 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778517"/>
                  </a:ext>
                </a:extLst>
              </a:tr>
              <a:tr h="381625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13.00 – 14.30 WIB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Studi</a:t>
                      </a:r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</a:t>
                      </a:r>
                      <a:r>
                        <a:rPr 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Kasus</a:t>
                      </a:r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2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347472" indent="-347472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1200"/>
                        <a:buFont typeface="Garamond" panose="02020404030301010803" pitchFamily="18" charset="0"/>
                        <a:buChar char="-"/>
                      </a:pPr>
                      <a:r>
                        <a:rPr lang="id-ID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Kolonel Chk. Sutrisno Setyo Utomo, SH. MH.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  <a:ea typeface="Arial Narrow" panose="020B0606020202030204" pitchFamily="34" charset="0"/>
                        <a:cs typeface="Arial Narrow" panose="020B0606020202030204" pitchFamily="34" charset="0"/>
                      </a:endParaRPr>
                    </a:p>
                    <a:p>
                      <a:pPr marL="347472" indent="-347472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1200"/>
                        <a:buFont typeface="Garamond" panose="02020404030301010803" pitchFamily="18" charset="0"/>
                        <a:buChar char="-"/>
                      </a:pPr>
                      <a:r>
                        <a:rPr lang="id-ID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Dr. H. Bambang Heriyanto, SH., MH.</a:t>
                      </a:r>
                      <a:endParaRPr lang="id-ID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 </a:t>
                      </a:r>
                      <a:endParaRPr lang="id-ID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 </a:t>
                      </a:r>
                      <a:endParaRPr lang="id-ID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4342" marR="74342" marT="37171" marB="3717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2489533"/>
                  </a:ext>
                </a:extLst>
              </a:tr>
              <a:tr h="381625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14.30 – 15.00 WIB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Rehat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358469"/>
                  </a:ext>
                </a:extLst>
              </a:tr>
              <a:tr h="205989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15.00 – 16.30 WIB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Lanjutan</a:t>
                      </a:r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</a:t>
                      </a:r>
                      <a:r>
                        <a:rPr 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Studi</a:t>
                      </a:r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</a:t>
                      </a:r>
                      <a:r>
                        <a:rPr lang="en-US" sz="15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Kasus</a:t>
                      </a:r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 2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017542"/>
                  </a:ext>
                </a:extLst>
              </a:tr>
              <a:tr h="446365">
                <a:tc rowSpan="5">
                  <a:txBody>
                    <a:bodyPr/>
                    <a:lstStyle/>
                    <a:p>
                      <a:pPr marL="0" indent="268288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1200"/>
                        <a:buFont typeface="+mj-lt"/>
                        <a:buNone/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9 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4342" marR="74342" marT="37171" marB="3717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Jumat, 18  September 2020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4342" marR="74342" marT="37171" marB="3717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08.30 – 10.45 WIB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49224" indent="-640080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Materi</a:t>
                      </a:r>
                      <a:r>
                        <a:rPr lang="en-US" sz="1500" b="1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 10 : 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marL="27432" indent="-18288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Analisa dan </a:t>
                      </a:r>
                      <a:r>
                        <a:rPr lang="en-US" sz="15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Evaluasi</a:t>
                      </a:r>
                      <a:r>
                        <a:rPr lang="en-US" sz="15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 </a:t>
                      </a:r>
                      <a:r>
                        <a:rPr lang="en-US" sz="15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Putusan</a:t>
                      </a:r>
                      <a:r>
                        <a:rPr lang="en-US" sz="15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 (</a:t>
                      </a:r>
                      <a:r>
                        <a:rPr lang="en-US" sz="15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Ujian</a:t>
                      </a:r>
                      <a:r>
                        <a:rPr lang="en-US" sz="15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 </a:t>
                      </a:r>
                      <a:r>
                        <a:rPr lang="en-US" sz="1500" b="0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Tertulis</a:t>
                      </a:r>
                      <a:r>
                        <a:rPr lang="en-US" sz="1500" b="0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).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Kolonel Maryanto Banji, SH. MH</a:t>
                      </a:r>
                      <a:endParaRPr lang="id-ID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4609123"/>
                  </a:ext>
                </a:extLst>
              </a:tr>
              <a:tr h="186166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13.30 – 14.30 WIB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49224" indent="-640080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Post Test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Tim E Learning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5734962"/>
                  </a:ext>
                </a:extLst>
              </a:tr>
              <a:tr h="186166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14.30 – 15.00 WIB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49224" indent="-640080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Rehat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 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5378141"/>
                  </a:ext>
                </a:extLst>
              </a:tr>
              <a:tr h="310071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15.00 – 16.00 WIB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49224" indent="-640080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Ujian</a:t>
                      </a:r>
                      <a:r>
                        <a:rPr lang="en-US" sz="1500" b="1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 </a:t>
                      </a:r>
                      <a:r>
                        <a:rPr lang="en-US" sz="1500" b="1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Komprehensif</a:t>
                      </a:r>
                      <a:r>
                        <a:rPr lang="en-US" sz="1500" b="1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 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marL="649224" indent="-640080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Pilihan</a:t>
                      </a:r>
                      <a:r>
                        <a:rPr lang="en-US" sz="1500" b="1" i="0" u="none" strike="noStrike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 Ganda 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 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8092514"/>
                  </a:ext>
                </a:extLst>
              </a:tr>
              <a:tr h="186166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16.00 - …… WIb</a:t>
                      </a:r>
                      <a:endParaRPr lang="en-US" sz="1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49224" indent="-640080"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i="0" u="none" strike="noStrike" dirty="0" err="1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</a:rPr>
                        <a:t>Penutupan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Arial Narrow" panose="020B0606020202030204" pitchFamily="34" charset="0"/>
                          <a:cs typeface="Arial Narrow" panose="020B0606020202030204" pitchFamily="34" charset="0"/>
                        </a:rPr>
                        <a:t> </a:t>
                      </a:r>
                      <a:endParaRPr lang="en-US" sz="1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757" marR="55757" marT="77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38338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4376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E221E-BBE5-4BB8-9DF4-96E75ADFD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045" y="962929"/>
            <a:ext cx="10365316" cy="688975"/>
          </a:xfrm>
        </p:spPr>
        <p:txBody>
          <a:bodyPr>
            <a:normAutofit/>
          </a:bodyPr>
          <a:lstStyle/>
          <a:p>
            <a:r>
              <a:rPr lang="en-US" sz="4000" b="1" dirty="0"/>
              <a:t>4. </a:t>
            </a:r>
            <a:r>
              <a:rPr lang="en-US" sz="4000" b="1" dirty="0" err="1"/>
              <a:t>Komponen</a:t>
            </a:r>
            <a:r>
              <a:rPr lang="en-US" sz="4000" b="1" dirty="0"/>
              <a:t> </a:t>
            </a:r>
            <a:r>
              <a:rPr lang="en-US" sz="4000" b="1" dirty="0" err="1"/>
              <a:t>Penilaian</a:t>
            </a:r>
            <a:endParaRPr lang="en-ID" sz="4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BF12EA-E793-4992-827C-E70CF3038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PUSDIKLAT TEKNIS MARI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0CC368-23B6-4926-8141-6B1655DA9734}"/>
              </a:ext>
            </a:extLst>
          </p:cNvPr>
          <p:cNvSpPr txBox="1"/>
          <p:nvPr/>
        </p:nvSpPr>
        <p:spPr>
          <a:xfrm>
            <a:off x="1272118" y="1859572"/>
            <a:ext cx="849249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7675" indent="-447675">
              <a:buFont typeface="+mj-lt"/>
              <a:buAutoNum type="arabicPeriod"/>
            </a:pPr>
            <a:r>
              <a:rPr lang="id-ID" sz="36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10000"/>
                  </a:schemeClr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Arial Narrow" pitchFamily="34" charset="0"/>
              </a:rPr>
              <a:t>NILAI POP KUIS TAHAP I</a:t>
            </a:r>
            <a:endParaRPr lang="en-US" sz="3600" b="1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solidFill>
                <a:schemeClr val="bg1">
                  <a:lumMod val="10000"/>
                </a:schemeClr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  <a:latin typeface="Arial Narrow" pitchFamily="34" charset="0"/>
            </a:endParaRPr>
          </a:p>
          <a:p>
            <a:pPr marL="447675" indent="-447675">
              <a:buFont typeface="+mj-lt"/>
              <a:buAutoNum type="arabicPeriod"/>
            </a:pPr>
            <a:r>
              <a:rPr lang="id-ID" sz="36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10000"/>
                  </a:schemeClr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Arial Narrow" pitchFamily="34" charset="0"/>
              </a:rPr>
              <a:t>NILAI POP KUIS TAHAP II</a:t>
            </a:r>
            <a:endParaRPr lang="en-US" sz="3600" b="1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solidFill>
                <a:schemeClr val="bg1">
                  <a:lumMod val="10000"/>
                </a:schemeClr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  <a:latin typeface="Arial Narrow" pitchFamily="34" charset="0"/>
            </a:endParaRPr>
          </a:p>
          <a:p>
            <a:pPr marL="447675" indent="-447675">
              <a:buFont typeface="+mj-lt"/>
              <a:buAutoNum type="arabicPeriod"/>
            </a:pPr>
            <a:r>
              <a:rPr lang="en-US" sz="36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10000"/>
                  </a:schemeClr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Arial Narrow" pitchFamily="34" charset="0"/>
              </a:rPr>
              <a:t>UJIAN KOMPREHENSIF</a:t>
            </a:r>
          </a:p>
          <a:p>
            <a:pPr marL="447675" indent="-447675">
              <a:buFont typeface="+mj-lt"/>
              <a:buAutoNum type="arabicPeriod"/>
            </a:pPr>
            <a:r>
              <a:rPr lang="id-ID" sz="36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10000"/>
                  </a:schemeClr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Arial Narrow" pitchFamily="34" charset="0"/>
              </a:rPr>
              <a:t>MEMBUAT</a:t>
            </a:r>
            <a:r>
              <a:rPr lang="en-US" sz="36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10000"/>
                  </a:schemeClr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Arial Narrow" pitchFamily="34" charset="0"/>
              </a:rPr>
              <a:t>/MENGEVALUASI</a:t>
            </a:r>
            <a:r>
              <a:rPr lang="id-ID" sz="36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10000"/>
                  </a:schemeClr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Arial Narrow" pitchFamily="34" charset="0"/>
              </a:rPr>
              <a:t> PUTUSAN</a:t>
            </a:r>
            <a:r>
              <a:rPr lang="en-US" sz="36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bg1">
                    <a:lumMod val="10000"/>
                  </a:schemeClr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Arial Narrow" pitchFamily="34" charset="0"/>
              </a:rPr>
              <a:t>/BEDAH KASUS/STUDI KASUS/UJIAN </a:t>
            </a:r>
            <a:endParaRPr lang="en-AU" sz="3600" b="1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solidFill>
                <a:schemeClr val="bg1">
                  <a:lumMod val="10000"/>
                </a:schemeClr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04381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1220</Words>
  <Application>Microsoft Office PowerPoint</Application>
  <PresentationFormat>Widescreen</PresentationFormat>
  <Paragraphs>239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 Black</vt:lpstr>
      <vt:lpstr>Arial Narrow</vt:lpstr>
      <vt:lpstr>Britannic Bold</vt:lpstr>
      <vt:lpstr>Calibri</vt:lpstr>
      <vt:lpstr>Calibri Light</vt:lpstr>
      <vt:lpstr>Garamond</vt:lpstr>
      <vt:lpstr>Retrospect</vt:lpstr>
      <vt:lpstr>RAPAT TRAINERS CONVENTION  PELATIHAN TEKNIS FUNGSIONAL TATA USAHA MILITER  SELURUH INDONESIA</vt:lpstr>
      <vt:lpstr>Peserta Dipanggil  Peserta         : 50 Orang  Klasifikasi Peserta   : Peradilan Militer   Jadwal Pelaksanaan : 28 Agustus s.d. 18 September2020  Metode Pelaksanaan : - E-Learning Mandiri        - Online Class        - Bedah/Studi Kasus     </vt:lpstr>
      <vt:lpstr>OUTLINE PRESENTASI</vt:lpstr>
      <vt:lpstr>1. Metode Pelatihan atau Alur</vt:lpstr>
      <vt:lpstr>2. Tahapan Pelatihan</vt:lpstr>
      <vt:lpstr>3. Materi Pelatihan</vt:lpstr>
      <vt:lpstr>TAHAP 2 : Penyampaian Materi secara Online</vt:lpstr>
      <vt:lpstr>TAHAP 3 : Bedah Kasus / Studi Kasus </vt:lpstr>
      <vt:lpstr>4. Komponen Penilaian</vt:lpstr>
      <vt:lpstr>Diharapkan  agar para narasumber untuk mengirimkan :</vt:lpstr>
      <vt:lpstr>TERIMA KASIH &amp; SALAM SEHAT PENUH SEMANGAT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RAPAT TRAINERS CONVENTION  PELATIHAN TEKNIS FUNGSIONAL TATA USAHA MILITER  SELURUH INDONESIA</dc:title>
  <dc:creator>TEKNIS PERADILAN</dc:creator>
  <cp:lastModifiedBy>ITDIKLAT23</cp:lastModifiedBy>
  <cp:revision>16</cp:revision>
  <dcterms:created xsi:type="dcterms:W3CDTF">2020-09-01T23:27:41Z</dcterms:created>
  <dcterms:modified xsi:type="dcterms:W3CDTF">2020-09-02T06:21:26Z</dcterms:modified>
</cp:coreProperties>
</file>

<file path=docProps/thumbnail.jpeg>
</file>